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10287000" cx="18288000"/>
  <p:notesSz cx="6858000" cy="9144000"/>
  <p:embeddedFontLst>
    <p:embeddedFont>
      <p:font typeface="Open Sans"/>
      <p:bold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3" roundtripDataSignature="AMtx7mjGMCOwR1iEPejz+LUvn0ynYsPa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penSans-bold.fntdata"/><Relationship Id="rId10" Type="http://schemas.openxmlformats.org/officeDocument/2006/relationships/slide" Target="slides/slide5.xml"/><Relationship Id="rId13" Type="http://customschemas.google.com/relationships/presentationmetadata" Target="metadata"/><Relationship Id="rId12" Type="http://schemas.openxmlformats.org/officeDocument/2006/relationships/font" Target="fonts/OpenSans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6.png"/><Relationship Id="rId10" Type="http://schemas.openxmlformats.org/officeDocument/2006/relationships/image" Target="../media/image3.png"/><Relationship Id="rId13" Type="http://schemas.openxmlformats.org/officeDocument/2006/relationships/image" Target="../media/image1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6.png"/><Relationship Id="rId10" Type="http://schemas.openxmlformats.org/officeDocument/2006/relationships/image" Target="../media/image25.png"/><Relationship Id="rId13" Type="http://schemas.openxmlformats.org/officeDocument/2006/relationships/image" Target="../media/image19.png"/><Relationship Id="rId1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5" Type="http://schemas.openxmlformats.org/officeDocument/2006/relationships/image" Target="../media/image28.png"/><Relationship Id="rId14" Type="http://schemas.openxmlformats.org/officeDocument/2006/relationships/image" Target="../media/image17.png"/><Relationship Id="rId17" Type="http://schemas.openxmlformats.org/officeDocument/2006/relationships/image" Target="../media/image18.png"/><Relationship Id="rId16" Type="http://schemas.openxmlformats.org/officeDocument/2006/relationships/image" Target="../media/image20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png"/><Relationship Id="rId10" Type="http://schemas.openxmlformats.org/officeDocument/2006/relationships/image" Target="../media/image25.png"/><Relationship Id="rId13" Type="http://schemas.openxmlformats.org/officeDocument/2006/relationships/image" Target="../media/image30.pn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5" Type="http://schemas.openxmlformats.org/officeDocument/2006/relationships/image" Target="../media/image23.png"/><Relationship Id="rId14" Type="http://schemas.openxmlformats.org/officeDocument/2006/relationships/image" Target="../media/image31.png"/><Relationship Id="rId17" Type="http://schemas.openxmlformats.org/officeDocument/2006/relationships/image" Target="../media/image29.png"/><Relationship Id="rId16" Type="http://schemas.openxmlformats.org/officeDocument/2006/relationships/image" Target="../media/image36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7.png"/><Relationship Id="rId10" Type="http://schemas.openxmlformats.org/officeDocument/2006/relationships/image" Target="../media/image25.png"/><Relationship Id="rId13" Type="http://schemas.openxmlformats.org/officeDocument/2006/relationships/image" Target="../media/image32.png"/><Relationship Id="rId1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5" Type="http://schemas.openxmlformats.org/officeDocument/2006/relationships/image" Target="../media/image35.png"/><Relationship Id="rId14" Type="http://schemas.openxmlformats.org/officeDocument/2006/relationships/image" Target="../media/image38.png"/><Relationship Id="rId5" Type="http://schemas.openxmlformats.org/officeDocument/2006/relationships/image" Target="../media/image2.png"/><Relationship Id="rId6" Type="http://schemas.openxmlformats.org/officeDocument/2006/relationships/image" Target="../media/image10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0" y="-144661"/>
            <a:ext cx="18802350" cy="10769960"/>
            <a:chOff x="0" y="-38100"/>
            <a:chExt cx="4952059" cy="2836533"/>
          </a:xfrm>
        </p:grpSpPr>
        <p:sp>
          <p:nvSpPr>
            <p:cNvPr id="85" name="Google Shape;85;p1"/>
            <p:cNvSpPr/>
            <p:nvPr/>
          </p:nvSpPr>
          <p:spPr>
            <a:xfrm>
              <a:off x="0" y="0"/>
              <a:ext cx="4952059" cy="2798433"/>
            </a:xfrm>
            <a:custGeom>
              <a:rect b="b" l="l" r="r" t="t"/>
              <a:pathLst>
                <a:path extrusionOk="0" h="2798433" w="4952059">
                  <a:moveTo>
                    <a:pt x="0" y="0"/>
                  </a:moveTo>
                  <a:lnTo>
                    <a:pt x="4952059" y="0"/>
                  </a:lnTo>
                  <a:lnTo>
                    <a:pt x="4952059" y="2798433"/>
                  </a:lnTo>
                  <a:lnTo>
                    <a:pt x="0" y="2798433"/>
                  </a:lnTo>
                  <a:close/>
                </a:path>
              </a:pathLst>
            </a:custGeom>
            <a:solidFill>
              <a:srgbClr val="0D5937"/>
            </a:solidFill>
            <a:ln>
              <a:noFill/>
            </a:ln>
          </p:spPr>
        </p:sp>
        <p:sp>
          <p:nvSpPr>
            <p:cNvPr id="86" name="Google Shape;86;p1"/>
            <p:cNvSpPr txBox="1"/>
            <p:nvPr/>
          </p:nvSpPr>
          <p:spPr>
            <a:xfrm>
              <a:off x="0" y="-38100"/>
              <a:ext cx="4952059" cy="28365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" name="Google Shape;87;p1"/>
          <p:cNvGrpSpPr/>
          <p:nvPr/>
        </p:nvGrpSpPr>
        <p:grpSpPr>
          <a:xfrm>
            <a:off x="-18962" y="8457605"/>
            <a:ext cx="2288253" cy="2167694"/>
            <a:chOff x="0" y="-38100"/>
            <a:chExt cx="1332349" cy="850900"/>
          </a:xfrm>
        </p:grpSpPr>
        <p:sp>
          <p:nvSpPr>
            <p:cNvPr id="88" name="Google Shape;88;p1"/>
            <p:cNvSpPr/>
            <p:nvPr/>
          </p:nvSpPr>
          <p:spPr>
            <a:xfrm>
              <a:off x="0" y="0"/>
              <a:ext cx="1332349" cy="812800"/>
            </a:xfrm>
            <a:custGeom>
              <a:rect b="b" l="l" r="r" t="t"/>
              <a:pathLst>
                <a:path extrusionOk="0" h="812800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89" name="Google Shape;89;p1"/>
            <p:cNvSpPr txBox="1"/>
            <p:nvPr/>
          </p:nvSpPr>
          <p:spPr>
            <a:xfrm>
              <a:off x="0" y="-38100"/>
              <a:ext cx="1332349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" name="Google Shape;90;p1"/>
          <p:cNvGrpSpPr/>
          <p:nvPr/>
        </p:nvGrpSpPr>
        <p:grpSpPr>
          <a:xfrm>
            <a:off x="13743587" y="-95907"/>
            <a:ext cx="5058763" cy="2323999"/>
            <a:chOff x="0" y="-38100"/>
            <a:chExt cx="1332349" cy="923244"/>
          </a:xfrm>
        </p:grpSpPr>
        <p:sp>
          <p:nvSpPr>
            <p:cNvPr id="91" name="Google Shape;91;p1"/>
            <p:cNvSpPr/>
            <p:nvPr/>
          </p:nvSpPr>
          <p:spPr>
            <a:xfrm>
              <a:off x="0" y="0"/>
              <a:ext cx="1332349" cy="885144"/>
            </a:xfrm>
            <a:custGeom>
              <a:rect b="b" l="l" r="r" t="t"/>
              <a:pathLst>
                <a:path extrusionOk="0" h="885144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85144"/>
                  </a:lnTo>
                  <a:lnTo>
                    <a:pt x="0" y="885144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92" name="Google Shape;92;p1"/>
            <p:cNvSpPr txBox="1"/>
            <p:nvPr/>
          </p:nvSpPr>
          <p:spPr>
            <a:xfrm>
              <a:off x="0" y="-38100"/>
              <a:ext cx="1332349" cy="9232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" name="Google Shape;93;p1"/>
          <p:cNvGrpSpPr/>
          <p:nvPr/>
        </p:nvGrpSpPr>
        <p:grpSpPr>
          <a:xfrm>
            <a:off x="2262959" y="8391045"/>
            <a:ext cx="16539391" cy="2234254"/>
            <a:chOff x="0" y="-38100"/>
            <a:chExt cx="4285959" cy="520259"/>
          </a:xfrm>
        </p:grpSpPr>
        <p:sp>
          <p:nvSpPr>
            <p:cNvPr id="94" name="Google Shape;94;p1"/>
            <p:cNvSpPr/>
            <p:nvPr/>
          </p:nvSpPr>
          <p:spPr>
            <a:xfrm>
              <a:off x="0" y="0"/>
              <a:ext cx="4285959" cy="482159"/>
            </a:xfrm>
            <a:custGeom>
              <a:rect b="b" l="l" r="r" t="t"/>
              <a:pathLst>
                <a:path extrusionOk="0" h="482159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482159"/>
                  </a:lnTo>
                  <a:lnTo>
                    <a:pt x="0" y="482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95" name="Google Shape;95;p1"/>
            <p:cNvSpPr txBox="1"/>
            <p:nvPr/>
          </p:nvSpPr>
          <p:spPr>
            <a:xfrm>
              <a:off x="0" y="-38100"/>
              <a:ext cx="4285959" cy="5202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6" name="Google Shape;96;p1"/>
          <p:cNvSpPr/>
          <p:nvPr/>
        </p:nvSpPr>
        <p:spPr>
          <a:xfrm>
            <a:off x="2117103" y="8554666"/>
            <a:ext cx="2393023" cy="1691070"/>
          </a:xfrm>
          <a:custGeom>
            <a:rect b="b" l="l" r="r" t="t"/>
            <a:pathLst>
              <a:path extrusionOk="0" h="1691070" w="2393023">
                <a:moveTo>
                  <a:pt x="0" y="0"/>
                </a:moveTo>
                <a:lnTo>
                  <a:pt x="2393024" y="0"/>
                </a:lnTo>
                <a:lnTo>
                  <a:pt x="2393024" y="1691070"/>
                </a:lnTo>
                <a:lnTo>
                  <a:pt x="0" y="1691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7" name="Google Shape;97;p1"/>
          <p:cNvSpPr/>
          <p:nvPr/>
        </p:nvSpPr>
        <p:spPr>
          <a:xfrm>
            <a:off x="4507239" y="8877274"/>
            <a:ext cx="2288253" cy="1132723"/>
          </a:xfrm>
          <a:custGeom>
            <a:rect b="b" l="l" r="r" t="t"/>
            <a:pathLst>
              <a:path extrusionOk="0" h="1132723" w="2288253">
                <a:moveTo>
                  <a:pt x="0" y="0"/>
                </a:moveTo>
                <a:lnTo>
                  <a:pt x="2288254" y="0"/>
                </a:lnTo>
                <a:lnTo>
                  <a:pt x="2288254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8" name="Google Shape;98;p1"/>
          <p:cNvSpPr/>
          <p:nvPr/>
        </p:nvSpPr>
        <p:spPr>
          <a:xfrm>
            <a:off x="7138176" y="8877274"/>
            <a:ext cx="3190770" cy="1132723"/>
          </a:xfrm>
          <a:custGeom>
            <a:rect b="b" l="l" r="r" t="t"/>
            <a:pathLst>
              <a:path extrusionOk="0" h="1132723" w="3190770">
                <a:moveTo>
                  <a:pt x="0" y="0"/>
                </a:moveTo>
                <a:lnTo>
                  <a:pt x="3190770" y="0"/>
                </a:lnTo>
                <a:lnTo>
                  <a:pt x="3190770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9" name="Google Shape;99;p1"/>
          <p:cNvSpPr/>
          <p:nvPr/>
        </p:nvSpPr>
        <p:spPr>
          <a:xfrm>
            <a:off x="10669336" y="8790404"/>
            <a:ext cx="2814444" cy="1219593"/>
          </a:xfrm>
          <a:custGeom>
            <a:rect b="b" l="l" r="r" t="t"/>
            <a:pathLst>
              <a:path extrusionOk="0" h="1219593" w="2814444">
                <a:moveTo>
                  <a:pt x="0" y="0"/>
                </a:moveTo>
                <a:lnTo>
                  <a:pt x="2814444" y="0"/>
                </a:lnTo>
                <a:lnTo>
                  <a:pt x="2814444" y="1219593"/>
                </a:lnTo>
                <a:lnTo>
                  <a:pt x="0" y="12195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" name="Google Shape;100;p1"/>
          <p:cNvSpPr/>
          <p:nvPr/>
        </p:nvSpPr>
        <p:spPr>
          <a:xfrm>
            <a:off x="13483780" y="9009047"/>
            <a:ext cx="2703830" cy="879974"/>
          </a:xfrm>
          <a:custGeom>
            <a:rect b="b" l="l" r="r" t="t"/>
            <a:pathLst>
              <a:path extrusionOk="0" h="879974" w="2703830">
                <a:moveTo>
                  <a:pt x="0" y="0"/>
                </a:moveTo>
                <a:lnTo>
                  <a:pt x="2703830" y="0"/>
                </a:lnTo>
                <a:lnTo>
                  <a:pt x="2703830" y="879974"/>
                </a:lnTo>
                <a:lnTo>
                  <a:pt x="0" y="8799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1" name="Google Shape;101;p1"/>
          <p:cNvGrpSpPr/>
          <p:nvPr/>
        </p:nvGrpSpPr>
        <p:grpSpPr>
          <a:xfrm>
            <a:off x="-1" y="-144661"/>
            <a:ext cx="13787991" cy="2738536"/>
            <a:chOff x="0" y="-38100"/>
            <a:chExt cx="4285959" cy="721260"/>
          </a:xfrm>
        </p:grpSpPr>
        <p:sp>
          <p:nvSpPr>
            <p:cNvPr id="102" name="Google Shape;102;p1"/>
            <p:cNvSpPr/>
            <p:nvPr/>
          </p:nvSpPr>
          <p:spPr>
            <a:xfrm>
              <a:off x="0" y="0"/>
              <a:ext cx="4285959" cy="683160"/>
            </a:xfrm>
            <a:custGeom>
              <a:rect b="b" l="l" r="r" t="t"/>
              <a:pathLst>
                <a:path extrusionOk="0" h="683160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683160"/>
                  </a:lnTo>
                  <a:lnTo>
                    <a:pt x="0" y="683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03" name="Google Shape;103;p1"/>
            <p:cNvSpPr txBox="1"/>
            <p:nvPr/>
          </p:nvSpPr>
          <p:spPr>
            <a:xfrm>
              <a:off x="0" y="-38100"/>
              <a:ext cx="4285959" cy="7212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" name="Google Shape;104;p1"/>
          <p:cNvSpPr/>
          <p:nvPr/>
        </p:nvSpPr>
        <p:spPr>
          <a:xfrm>
            <a:off x="1028700" y="410361"/>
            <a:ext cx="2481182" cy="1236677"/>
          </a:xfrm>
          <a:custGeom>
            <a:rect b="b" l="l" r="r" t="t"/>
            <a:pathLst>
              <a:path extrusionOk="0" h="1236677" w="2481182">
                <a:moveTo>
                  <a:pt x="0" y="0"/>
                </a:moveTo>
                <a:lnTo>
                  <a:pt x="2481182" y="0"/>
                </a:lnTo>
                <a:lnTo>
                  <a:pt x="2481182" y="1236678"/>
                </a:lnTo>
                <a:lnTo>
                  <a:pt x="0" y="1236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" name="Google Shape;105;p1"/>
          <p:cNvSpPr/>
          <p:nvPr/>
        </p:nvSpPr>
        <p:spPr>
          <a:xfrm>
            <a:off x="3848509" y="851364"/>
            <a:ext cx="3605714" cy="795674"/>
          </a:xfrm>
          <a:custGeom>
            <a:rect b="b" l="l" r="r" t="t"/>
            <a:pathLst>
              <a:path extrusionOk="0" h="795674" w="3605714">
                <a:moveTo>
                  <a:pt x="0" y="0"/>
                </a:moveTo>
                <a:lnTo>
                  <a:pt x="3605714" y="0"/>
                </a:lnTo>
                <a:lnTo>
                  <a:pt x="3605714" y="795675"/>
                </a:lnTo>
                <a:lnTo>
                  <a:pt x="0" y="7956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" name="Google Shape;106;p1"/>
          <p:cNvGrpSpPr/>
          <p:nvPr/>
        </p:nvGrpSpPr>
        <p:grpSpPr>
          <a:xfrm>
            <a:off x="2262959" y="2083432"/>
            <a:ext cx="13750203" cy="6706973"/>
            <a:chOff x="0" y="-38100"/>
            <a:chExt cx="3621453" cy="1766445"/>
          </a:xfrm>
        </p:grpSpPr>
        <p:sp>
          <p:nvSpPr>
            <p:cNvPr id="107" name="Google Shape;107;p1"/>
            <p:cNvSpPr/>
            <p:nvPr/>
          </p:nvSpPr>
          <p:spPr>
            <a:xfrm>
              <a:off x="0" y="0"/>
              <a:ext cx="3621453" cy="1728345"/>
            </a:xfrm>
            <a:custGeom>
              <a:rect b="b" l="l" r="r" t="t"/>
              <a:pathLst>
                <a:path extrusionOk="0" h="1728345" w="3621453">
                  <a:moveTo>
                    <a:pt x="0" y="0"/>
                  </a:moveTo>
                  <a:lnTo>
                    <a:pt x="3621453" y="0"/>
                  </a:lnTo>
                  <a:lnTo>
                    <a:pt x="3621453" y="1728345"/>
                  </a:lnTo>
                  <a:lnTo>
                    <a:pt x="0" y="17283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08" name="Google Shape;108;p1"/>
            <p:cNvSpPr txBox="1"/>
            <p:nvPr/>
          </p:nvSpPr>
          <p:spPr>
            <a:xfrm>
              <a:off x="0" y="-38100"/>
              <a:ext cx="3621453" cy="17664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1"/>
          <p:cNvSpPr txBox="1"/>
          <p:nvPr/>
        </p:nvSpPr>
        <p:spPr>
          <a:xfrm>
            <a:off x="3477251" y="2853303"/>
            <a:ext cx="11363206" cy="3199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200" u="none" cap="none" strike="noStrike">
                <a:solidFill>
                  <a:srgbClr val="0D5937"/>
                </a:solidFill>
                <a:latin typeface="Open Sans"/>
                <a:ea typeface="Open Sans"/>
                <a:cs typeface="Open Sans"/>
                <a:sym typeface="Open Sans"/>
              </a:rPr>
              <a:t>PFI Interview Guide</a:t>
            </a:r>
            <a:endParaRPr/>
          </a:p>
        </p:txBody>
      </p:sp>
      <p:sp>
        <p:nvSpPr>
          <p:cNvPr id="110" name="Google Shape;110;p1"/>
          <p:cNvSpPr txBox="1"/>
          <p:nvPr/>
        </p:nvSpPr>
        <p:spPr>
          <a:xfrm>
            <a:off x="3603165" y="5812472"/>
            <a:ext cx="11081670" cy="14719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A semistructured framework for conducting  inclusive, neurodivergence-informed interviews that build trust, identify barriers and defien meaningul support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oogle Shape;115;p2"/>
          <p:cNvGrpSpPr/>
          <p:nvPr/>
        </p:nvGrpSpPr>
        <p:grpSpPr>
          <a:xfrm>
            <a:off x="0" y="-144661"/>
            <a:ext cx="18802350" cy="10769960"/>
            <a:chOff x="0" y="-38100"/>
            <a:chExt cx="4952059" cy="2836533"/>
          </a:xfrm>
        </p:grpSpPr>
        <p:sp>
          <p:nvSpPr>
            <p:cNvPr id="116" name="Google Shape;116;p2"/>
            <p:cNvSpPr/>
            <p:nvPr/>
          </p:nvSpPr>
          <p:spPr>
            <a:xfrm>
              <a:off x="0" y="0"/>
              <a:ext cx="4952059" cy="2798433"/>
            </a:xfrm>
            <a:custGeom>
              <a:rect b="b" l="l" r="r" t="t"/>
              <a:pathLst>
                <a:path extrusionOk="0" h="2798433" w="4952059">
                  <a:moveTo>
                    <a:pt x="0" y="0"/>
                  </a:moveTo>
                  <a:lnTo>
                    <a:pt x="4952059" y="0"/>
                  </a:lnTo>
                  <a:lnTo>
                    <a:pt x="4952059" y="2798433"/>
                  </a:lnTo>
                  <a:lnTo>
                    <a:pt x="0" y="2798433"/>
                  </a:lnTo>
                  <a:close/>
                </a:path>
              </a:pathLst>
            </a:custGeom>
            <a:solidFill>
              <a:srgbClr val="0D5937"/>
            </a:solidFill>
            <a:ln>
              <a:noFill/>
            </a:ln>
          </p:spPr>
        </p:sp>
        <p:sp>
          <p:nvSpPr>
            <p:cNvPr id="117" name="Google Shape;117;p2"/>
            <p:cNvSpPr txBox="1"/>
            <p:nvPr/>
          </p:nvSpPr>
          <p:spPr>
            <a:xfrm>
              <a:off x="0" y="-38100"/>
              <a:ext cx="4952059" cy="28365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" name="Google Shape;118;p2"/>
          <p:cNvGrpSpPr/>
          <p:nvPr/>
        </p:nvGrpSpPr>
        <p:grpSpPr>
          <a:xfrm>
            <a:off x="-18962" y="8457605"/>
            <a:ext cx="2288253" cy="2167694"/>
            <a:chOff x="0" y="-38100"/>
            <a:chExt cx="1332349" cy="850900"/>
          </a:xfrm>
        </p:grpSpPr>
        <p:sp>
          <p:nvSpPr>
            <p:cNvPr id="119" name="Google Shape;119;p2"/>
            <p:cNvSpPr/>
            <p:nvPr/>
          </p:nvSpPr>
          <p:spPr>
            <a:xfrm>
              <a:off x="0" y="0"/>
              <a:ext cx="1332349" cy="812800"/>
            </a:xfrm>
            <a:custGeom>
              <a:rect b="b" l="l" r="r" t="t"/>
              <a:pathLst>
                <a:path extrusionOk="0" h="812800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120" name="Google Shape;120;p2"/>
            <p:cNvSpPr txBox="1"/>
            <p:nvPr/>
          </p:nvSpPr>
          <p:spPr>
            <a:xfrm>
              <a:off x="0" y="-38100"/>
              <a:ext cx="1332349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21;p2"/>
          <p:cNvGrpSpPr/>
          <p:nvPr/>
        </p:nvGrpSpPr>
        <p:grpSpPr>
          <a:xfrm>
            <a:off x="13743587" y="-95907"/>
            <a:ext cx="5058763" cy="2323999"/>
            <a:chOff x="0" y="-38100"/>
            <a:chExt cx="1332349" cy="923244"/>
          </a:xfrm>
        </p:grpSpPr>
        <p:sp>
          <p:nvSpPr>
            <p:cNvPr id="122" name="Google Shape;122;p2"/>
            <p:cNvSpPr/>
            <p:nvPr/>
          </p:nvSpPr>
          <p:spPr>
            <a:xfrm>
              <a:off x="0" y="0"/>
              <a:ext cx="1332349" cy="885144"/>
            </a:xfrm>
            <a:custGeom>
              <a:rect b="b" l="l" r="r" t="t"/>
              <a:pathLst>
                <a:path extrusionOk="0" h="885144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85144"/>
                  </a:lnTo>
                  <a:lnTo>
                    <a:pt x="0" y="885144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123" name="Google Shape;123;p2"/>
            <p:cNvSpPr txBox="1"/>
            <p:nvPr/>
          </p:nvSpPr>
          <p:spPr>
            <a:xfrm>
              <a:off x="0" y="-38100"/>
              <a:ext cx="1332349" cy="9232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2"/>
          <p:cNvGrpSpPr/>
          <p:nvPr/>
        </p:nvGrpSpPr>
        <p:grpSpPr>
          <a:xfrm>
            <a:off x="2262959" y="8391045"/>
            <a:ext cx="16539391" cy="2234254"/>
            <a:chOff x="0" y="-38100"/>
            <a:chExt cx="4285959" cy="520259"/>
          </a:xfrm>
        </p:grpSpPr>
        <p:sp>
          <p:nvSpPr>
            <p:cNvPr id="125" name="Google Shape;125;p2"/>
            <p:cNvSpPr/>
            <p:nvPr/>
          </p:nvSpPr>
          <p:spPr>
            <a:xfrm>
              <a:off x="0" y="0"/>
              <a:ext cx="4285959" cy="482159"/>
            </a:xfrm>
            <a:custGeom>
              <a:rect b="b" l="l" r="r" t="t"/>
              <a:pathLst>
                <a:path extrusionOk="0" h="482159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482159"/>
                  </a:lnTo>
                  <a:lnTo>
                    <a:pt x="0" y="482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26" name="Google Shape;126;p2"/>
            <p:cNvSpPr txBox="1"/>
            <p:nvPr/>
          </p:nvSpPr>
          <p:spPr>
            <a:xfrm>
              <a:off x="0" y="-38100"/>
              <a:ext cx="4285959" cy="5202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2"/>
          <p:cNvGrpSpPr/>
          <p:nvPr/>
        </p:nvGrpSpPr>
        <p:grpSpPr>
          <a:xfrm>
            <a:off x="-1" y="-144661"/>
            <a:ext cx="13787991" cy="2738536"/>
            <a:chOff x="0" y="-38100"/>
            <a:chExt cx="4285959" cy="721260"/>
          </a:xfrm>
        </p:grpSpPr>
        <p:sp>
          <p:nvSpPr>
            <p:cNvPr id="128" name="Google Shape;128;p2"/>
            <p:cNvSpPr/>
            <p:nvPr/>
          </p:nvSpPr>
          <p:spPr>
            <a:xfrm>
              <a:off x="0" y="0"/>
              <a:ext cx="4285959" cy="683160"/>
            </a:xfrm>
            <a:custGeom>
              <a:rect b="b" l="l" r="r" t="t"/>
              <a:pathLst>
                <a:path extrusionOk="0" h="683160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683160"/>
                  </a:lnTo>
                  <a:lnTo>
                    <a:pt x="0" y="683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29" name="Google Shape;129;p2"/>
            <p:cNvSpPr txBox="1"/>
            <p:nvPr/>
          </p:nvSpPr>
          <p:spPr>
            <a:xfrm>
              <a:off x="0" y="-38100"/>
              <a:ext cx="4285959" cy="7212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2"/>
          <p:cNvSpPr/>
          <p:nvPr/>
        </p:nvSpPr>
        <p:spPr>
          <a:xfrm>
            <a:off x="2117103" y="8554666"/>
            <a:ext cx="2393023" cy="1691070"/>
          </a:xfrm>
          <a:custGeom>
            <a:rect b="b" l="l" r="r" t="t"/>
            <a:pathLst>
              <a:path extrusionOk="0" h="1691070" w="2393023">
                <a:moveTo>
                  <a:pt x="0" y="0"/>
                </a:moveTo>
                <a:lnTo>
                  <a:pt x="2393024" y="0"/>
                </a:lnTo>
                <a:lnTo>
                  <a:pt x="2393024" y="1691070"/>
                </a:lnTo>
                <a:lnTo>
                  <a:pt x="0" y="1691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" name="Google Shape;131;p2"/>
          <p:cNvSpPr/>
          <p:nvPr/>
        </p:nvSpPr>
        <p:spPr>
          <a:xfrm>
            <a:off x="4507239" y="8877274"/>
            <a:ext cx="2288253" cy="1132723"/>
          </a:xfrm>
          <a:custGeom>
            <a:rect b="b" l="l" r="r" t="t"/>
            <a:pathLst>
              <a:path extrusionOk="0" h="1132723" w="2288253">
                <a:moveTo>
                  <a:pt x="0" y="0"/>
                </a:moveTo>
                <a:lnTo>
                  <a:pt x="2288254" y="0"/>
                </a:lnTo>
                <a:lnTo>
                  <a:pt x="2288254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" name="Google Shape;132;p2"/>
          <p:cNvSpPr/>
          <p:nvPr/>
        </p:nvSpPr>
        <p:spPr>
          <a:xfrm>
            <a:off x="7138176" y="8877274"/>
            <a:ext cx="3190770" cy="1132723"/>
          </a:xfrm>
          <a:custGeom>
            <a:rect b="b" l="l" r="r" t="t"/>
            <a:pathLst>
              <a:path extrusionOk="0" h="1132723" w="3190770">
                <a:moveTo>
                  <a:pt x="0" y="0"/>
                </a:moveTo>
                <a:lnTo>
                  <a:pt x="3190770" y="0"/>
                </a:lnTo>
                <a:lnTo>
                  <a:pt x="3190770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3" name="Google Shape;133;p2"/>
          <p:cNvSpPr/>
          <p:nvPr/>
        </p:nvSpPr>
        <p:spPr>
          <a:xfrm>
            <a:off x="10669336" y="8790404"/>
            <a:ext cx="2814444" cy="1219593"/>
          </a:xfrm>
          <a:custGeom>
            <a:rect b="b" l="l" r="r" t="t"/>
            <a:pathLst>
              <a:path extrusionOk="0" h="1219593" w="2814444">
                <a:moveTo>
                  <a:pt x="0" y="0"/>
                </a:moveTo>
                <a:lnTo>
                  <a:pt x="2814444" y="0"/>
                </a:lnTo>
                <a:lnTo>
                  <a:pt x="2814444" y="1219593"/>
                </a:lnTo>
                <a:lnTo>
                  <a:pt x="0" y="12195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4" name="Google Shape;134;p2"/>
          <p:cNvSpPr/>
          <p:nvPr/>
        </p:nvSpPr>
        <p:spPr>
          <a:xfrm>
            <a:off x="13483780" y="9009047"/>
            <a:ext cx="2703830" cy="879974"/>
          </a:xfrm>
          <a:custGeom>
            <a:rect b="b" l="l" r="r" t="t"/>
            <a:pathLst>
              <a:path extrusionOk="0" h="879974" w="2703830">
                <a:moveTo>
                  <a:pt x="0" y="0"/>
                </a:moveTo>
                <a:lnTo>
                  <a:pt x="2703830" y="0"/>
                </a:lnTo>
                <a:lnTo>
                  <a:pt x="2703830" y="879974"/>
                </a:lnTo>
                <a:lnTo>
                  <a:pt x="0" y="8799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5" name="Google Shape;135;p2"/>
          <p:cNvSpPr/>
          <p:nvPr/>
        </p:nvSpPr>
        <p:spPr>
          <a:xfrm>
            <a:off x="0" y="12524"/>
            <a:ext cx="2481182" cy="1236677"/>
          </a:xfrm>
          <a:custGeom>
            <a:rect b="b" l="l" r="r" t="t"/>
            <a:pathLst>
              <a:path extrusionOk="0" h="1236677" w="2481182">
                <a:moveTo>
                  <a:pt x="0" y="0"/>
                </a:moveTo>
                <a:lnTo>
                  <a:pt x="2481182" y="0"/>
                </a:lnTo>
                <a:lnTo>
                  <a:pt x="2481182" y="1236678"/>
                </a:lnTo>
                <a:lnTo>
                  <a:pt x="0" y="1236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6" name="Google Shape;136;p2"/>
          <p:cNvSpPr/>
          <p:nvPr/>
        </p:nvSpPr>
        <p:spPr>
          <a:xfrm>
            <a:off x="2704382" y="233026"/>
            <a:ext cx="3605714" cy="795674"/>
          </a:xfrm>
          <a:custGeom>
            <a:rect b="b" l="l" r="r" t="t"/>
            <a:pathLst>
              <a:path extrusionOk="0" h="795674" w="3605714">
                <a:moveTo>
                  <a:pt x="0" y="0"/>
                </a:moveTo>
                <a:lnTo>
                  <a:pt x="3605714" y="0"/>
                </a:lnTo>
                <a:lnTo>
                  <a:pt x="3605714" y="795674"/>
                </a:lnTo>
                <a:lnTo>
                  <a:pt x="0" y="7956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7" name="Google Shape;137;p2"/>
          <p:cNvGrpSpPr/>
          <p:nvPr/>
        </p:nvGrpSpPr>
        <p:grpSpPr>
          <a:xfrm>
            <a:off x="2262959" y="2083432"/>
            <a:ext cx="13750203" cy="6706973"/>
            <a:chOff x="0" y="-38100"/>
            <a:chExt cx="3621453" cy="1766445"/>
          </a:xfrm>
        </p:grpSpPr>
        <p:sp>
          <p:nvSpPr>
            <p:cNvPr id="138" name="Google Shape;138;p2"/>
            <p:cNvSpPr/>
            <p:nvPr/>
          </p:nvSpPr>
          <p:spPr>
            <a:xfrm>
              <a:off x="0" y="0"/>
              <a:ext cx="3621453" cy="1728345"/>
            </a:xfrm>
            <a:custGeom>
              <a:rect b="b" l="l" r="r" t="t"/>
              <a:pathLst>
                <a:path extrusionOk="0" h="1728345" w="3621453">
                  <a:moveTo>
                    <a:pt x="0" y="0"/>
                  </a:moveTo>
                  <a:lnTo>
                    <a:pt x="3621453" y="0"/>
                  </a:lnTo>
                  <a:lnTo>
                    <a:pt x="3621453" y="1728345"/>
                  </a:lnTo>
                  <a:lnTo>
                    <a:pt x="0" y="17283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39" name="Google Shape;139;p2"/>
            <p:cNvSpPr txBox="1"/>
            <p:nvPr/>
          </p:nvSpPr>
          <p:spPr>
            <a:xfrm>
              <a:off x="0" y="-38100"/>
              <a:ext cx="3621453" cy="17664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" name="Google Shape;140;p2"/>
          <p:cNvSpPr/>
          <p:nvPr/>
        </p:nvSpPr>
        <p:spPr>
          <a:xfrm>
            <a:off x="3983820" y="6260634"/>
            <a:ext cx="1363334" cy="1293928"/>
          </a:xfrm>
          <a:custGeom>
            <a:rect b="b" l="l" r="r" t="t"/>
            <a:pathLst>
              <a:path extrusionOk="0" h="1293928" w="1363334">
                <a:moveTo>
                  <a:pt x="0" y="0"/>
                </a:moveTo>
                <a:lnTo>
                  <a:pt x="1363334" y="0"/>
                </a:lnTo>
                <a:lnTo>
                  <a:pt x="1363334" y="1293928"/>
                </a:lnTo>
                <a:lnTo>
                  <a:pt x="0" y="12939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" name="Google Shape;141;p2"/>
          <p:cNvSpPr/>
          <p:nvPr/>
        </p:nvSpPr>
        <p:spPr>
          <a:xfrm>
            <a:off x="3819362" y="3835466"/>
            <a:ext cx="1319617" cy="1477184"/>
          </a:xfrm>
          <a:custGeom>
            <a:rect b="b" l="l" r="r" t="t"/>
            <a:pathLst>
              <a:path extrusionOk="0" h="1477184" w="1319617">
                <a:moveTo>
                  <a:pt x="0" y="0"/>
                </a:moveTo>
                <a:lnTo>
                  <a:pt x="1319617" y="0"/>
                </a:lnTo>
                <a:lnTo>
                  <a:pt x="1319617" y="1477184"/>
                </a:lnTo>
                <a:lnTo>
                  <a:pt x="0" y="14771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" name="Google Shape;142;p2"/>
          <p:cNvSpPr/>
          <p:nvPr/>
        </p:nvSpPr>
        <p:spPr>
          <a:xfrm>
            <a:off x="9323345" y="4788343"/>
            <a:ext cx="1783613" cy="1472292"/>
          </a:xfrm>
          <a:custGeom>
            <a:rect b="b" l="l" r="r" t="t"/>
            <a:pathLst>
              <a:path extrusionOk="0" h="1472292" w="1783613">
                <a:moveTo>
                  <a:pt x="0" y="0"/>
                </a:moveTo>
                <a:lnTo>
                  <a:pt x="1783613" y="0"/>
                </a:lnTo>
                <a:lnTo>
                  <a:pt x="1783613" y="1472291"/>
                </a:lnTo>
                <a:lnTo>
                  <a:pt x="0" y="147229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2"/>
          <p:cNvSpPr/>
          <p:nvPr/>
        </p:nvSpPr>
        <p:spPr>
          <a:xfrm>
            <a:off x="9475450" y="7184559"/>
            <a:ext cx="1479403" cy="1552808"/>
          </a:xfrm>
          <a:custGeom>
            <a:rect b="b" l="l" r="r" t="t"/>
            <a:pathLst>
              <a:path extrusionOk="0" h="1552808" w="1479403">
                <a:moveTo>
                  <a:pt x="0" y="0"/>
                </a:moveTo>
                <a:lnTo>
                  <a:pt x="1479403" y="0"/>
                </a:lnTo>
                <a:lnTo>
                  <a:pt x="1479403" y="1552808"/>
                </a:lnTo>
                <a:lnTo>
                  <a:pt x="0" y="15528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" name="Google Shape;144;p2"/>
          <p:cNvSpPr txBox="1"/>
          <p:nvPr/>
        </p:nvSpPr>
        <p:spPr>
          <a:xfrm>
            <a:off x="3141643" y="2262664"/>
            <a:ext cx="12004715" cy="11989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2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000" u="none" cap="none" strike="noStrike">
                <a:solidFill>
                  <a:srgbClr val="0D5937"/>
                </a:solidFill>
                <a:latin typeface="Open Sans"/>
                <a:ea typeface="Open Sans"/>
                <a:cs typeface="Open Sans"/>
                <a:sym typeface="Open Sans"/>
              </a:rPr>
              <a:t>Goals of the PFI Interview</a:t>
            </a:r>
            <a:endParaRPr/>
          </a:p>
        </p:txBody>
      </p:sp>
      <p:sp>
        <p:nvSpPr>
          <p:cNvPr id="145" name="Google Shape;145;p2"/>
          <p:cNvSpPr txBox="1"/>
          <p:nvPr/>
        </p:nvSpPr>
        <p:spPr>
          <a:xfrm>
            <a:off x="4148277" y="4394672"/>
            <a:ext cx="5798010" cy="349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Explore Self - Perception</a:t>
            </a:r>
            <a:endParaRPr/>
          </a:p>
        </p:txBody>
      </p:sp>
      <p:sp>
        <p:nvSpPr>
          <p:cNvPr id="146" name="Google Shape;146;p2"/>
          <p:cNvSpPr txBox="1"/>
          <p:nvPr/>
        </p:nvSpPr>
        <p:spPr>
          <a:xfrm>
            <a:off x="4601575" y="6215851"/>
            <a:ext cx="5798010" cy="119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177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Identify barriers &amp; enablers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000" u="none" cap="none" strike="noStrike">
              <a:solidFill>
                <a:srgbClr val="029D4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7" name="Google Shape;147;p2"/>
          <p:cNvSpPr txBox="1"/>
          <p:nvPr/>
        </p:nvSpPr>
        <p:spPr>
          <a:xfrm>
            <a:off x="10215152" y="5265025"/>
            <a:ext cx="5798010" cy="349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Define preliminary support</a:t>
            </a:r>
            <a:endParaRPr/>
          </a:p>
        </p:txBody>
      </p:sp>
      <p:sp>
        <p:nvSpPr>
          <p:cNvPr id="148" name="Google Shape;148;p2"/>
          <p:cNvSpPr txBox="1"/>
          <p:nvPr/>
        </p:nvSpPr>
        <p:spPr>
          <a:xfrm>
            <a:off x="10215152" y="7783536"/>
            <a:ext cx="5798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Build </a:t>
            </a:r>
            <a:r>
              <a:rPr b="1" lang="en-US" sz="2000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trust</a:t>
            </a: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 &amp; motivation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oogle Shape;153;p3"/>
          <p:cNvGrpSpPr/>
          <p:nvPr/>
        </p:nvGrpSpPr>
        <p:grpSpPr>
          <a:xfrm>
            <a:off x="13743587" y="-95907"/>
            <a:ext cx="5058763" cy="2323999"/>
            <a:chOff x="0" y="-38100"/>
            <a:chExt cx="1332349" cy="923244"/>
          </a:xfrm>
        </p:grpSpPr>
        <p:sp>
          <p:nvSpPr>
            <p:cNvPr id="154" name="Google Shape;154;p3"/>
            <p:cNvSpPr/>
            <p:nvPr/>
          </p:nvSpPr>
          <p:spPr>
            <a:xfrm>
              <a:off x="0" y="0"/>
              <a:ext cx="1332349" cy="885144"/>
            </a:xfrm>
            <a:custGeom>
              <a:rect b="b" l="l" r="r" t="t"/>
              <a:pathLst>
                <a:path extrusionOk="0" h="885144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85144"/>
                  </a:lnTo>
                  <a:lnTo>
                    <a:pt x="0" y="885144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155" name="Google Shape;155;p3"/>
            <p:cNvSpPr txBox="1"/>
            <p:nvPr/>
          </p:nvSpPr>
          <p:spPr>
            <a:xfrm>
              <a:off x="0" y="-38100"/>
              <a:ext cx="1332349" cy="9232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" name="Google Shape;156;p3"/>
          <p:cNvGrpSpPr/>
          <p:nvPr/>
        </p:nvGrpSpPr>
        <p:grpSpPr>
          <a:xfrm>
            <a:off x="0" y="-144661"/>
            <a:ext cx="18802350" cy="10769960"/>
            <a:chOff x="0" y="-38100"/>
            <a:chExt cx="4952059" cy="2836533"/>
          </a:xfrm>
        </p:grpSpPr>
        <p:sp>
          <p:nvSpPr>
            <p:cNvPr id="157" name="Google Shape;157;p3"/>
            <p:cNvSpPr/>
            <p:nvPr/>
          </p:nvSpPr>
          <p:spPr>
            <a:xfrm>
              <a:off x="0" y="0"/>
              <a:ext cx="4952059" cy="2798433"/>
            </a:xfrm>
            <a:custGeom>
              <a:rect b="b" l="l" r="r" t="t"/>
              <a:pathLst>
                <a:path extrusionOk="0" h="2798433" w="4952059">
                  <a:moveTo>
                    <a:pt x="0" y="0"/>
                  </a:moveTo>
                  <a:lnTo>
                    <a:pt x="4952059" y="0"/>
                  </a:lnTo>
                  <a:lnTo>
                    <a:pt x="4952059" y="2798433"/>
                  </a:lnTo>
                  <a:lnTo>
                    <a:pt x="0" y="2798433"/>
                  </a:lnTo>
                  <a:close/>
                </a:path>
              </a:pathLst>
            </a:custGeom>
            <a:solidFill>
              <a:srgbClr val="0D5937"/>
            </a:solidFill>
            <a:ln>
              <a:noFill/>
            </a:ln>
          </p:spPr>
        </p:sp>
        <p:sp>
          <p:nvSpPr>
            <p:cNvPr id="158" name="Google Shape;158;p3"/>
            <p:cNvSpPr txBox="1"/>
            <p:nvPr/>
          </p:nvSpPr>
          <p:spPr>
            <a:xfrm>
              <a:off x="0" y="-38100"/>
              <a:ext cx="4952059" cy="28365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" name="Google Shape;159;p3"/>
          <p:cNvGrpSpPr/>
          <p:nvPr/>
        </p:nvGrpSpPr>
        <p:grpSpPr>
          <a:xfrm>
            <a:off x="-18962" y="8457605"/>
            <a:ext cx="2288253" cy="2167694"/>
            <a:chOff x="0" y="-38100"/>
            <a:chExt cx="1332349" cy="850900"/>
          </a:xfrm>
        </p:grpSpPr>
        <p:sp>
          <p:nvSpPr>
            <p:cNvPr id="160" name="Google Shape;160;p3"/>
            <p:cNvSpPr/>
            <p:nvPr/>
          </p:nvSpPr>
          <p:spPr>
            <a:xfrm>
              <a:off x="0" y="0"/>
              <a:ext cx="1332349" cy="812800"/>
            </a:xfrm>
            <a:custGeom>
              <a:rect b="b" l="l" r="r" t="t"/>
              <a:pathLst>
                <a:path extrusionOk="0" h="812800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161" name="Google Shape;161;p3"/>
            <p:cNvSpPr txBox="1"/>
            <p:nvPr/>
          </p:nvSpPr>
          <p:spPr>
            <a:xfrm>
              <a:off x="0" y="-38100"/>
              <a:ext cx="1332349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Google Shape;162;p3"/>
          <p:cNvGrpSpPr/>
          <p:nvPr/>
        </p:nvGrpSpPr>
        <p:grpSpPr>
          <a:xfrm>
            <a:off x="2262959" y="8391045"/>
            <a:ext cx="16539391" cy="2234254"/>
            <a:chOff x="0" y="-38100"/>
            <a:chExt cx="4285959" cy="520259"/>
          </a:xfrm>
        </p:grpSpPr>
        <p:sp>
          <p:nvSpPr>
            <p:cNvPr id="163" name="Google Shape;163;p3"/>
            <p:cNvSpPr/>
            <p:nvPr/>
          </p:nvSpPr>
          <p:spPr>
            <a:xfrm>
              <a:off x="0" y="0"/>
              <a:ext cx="4285959" cy="482159"/>
            </a:xfrm>
            <a:custGeom>
              <a:rect b="b" l="l" r="r" t="t"/>
              <a:pathLst>
                <a:path extrusionOk="0" h="482159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482159"/>
                  </a:lnTo>
                  <a:lnTo>
                    <a:pt x="0" y="482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64" name="Google Shape;164;p3"/>
            <p:cNvSpPr txBox="1"/>
            <p:nvPr/>
          </p:nvSpPr>
          <p:spPr>
            <a:xfrm>
              <a:off x="0" y="-38100"/>
              <a:ext cx="4285959" cy="5202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" name="Google Shape;165;p3"/>
          <p:cNvGrpSpPr/>
          <p:nvPr/>
        </p:nvGrpSpPr>
        <p:grpSpPr>
          <a:xfrm>
            <a:off x="-1" y="-144661"/>
            <a:ext cx="18821313" cy="2738536"/>
            <a:chOff x="0" y="-38100"/>
            <a:chExt cx="4285959" cy="721260"/>
          </a:xfrm>
        </p:grpSpPr>
        <p:sp>
          <p:nvSpPr>
            <p:cNvPr id="166" name="Google Shape;166;p3"/>
            <p:cNvSpPr/>
            <p:nvPr/>
          </p:nvSpPr>
          <p:spPr>
            <a:xfrm>
              <a:off x="0" y="0"/>
              <a:ext cx="4285959" cy="683160"/>
            </a:xfrm>
            <a:custGeom>
              <a:rect b="b" l="l" r="r" t="t"/>
              <a:pathLst>
                <a:path extrusionOk="0" h="683160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683160"/>
                  </a:lnTo>
                  <a:lnTo>
                    <a:pt x="0" y="683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67" name="Google Shape;167;p3"/>
            <p:cNvSpPr txBox="1"/>
            <p:nvPr/>
          </p:nvSpPr>
          <p:spPr>
            <a:xfrm>
              <a:off x="0" y="-38100"/>
              <a:ext cx="4285959" cy="7212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" name="Google Shape;168;p3"/>
          <p:cNvSpPr/>
          <p:nvPr/>
        </p:nvSpPr>
        <p:spPr>
          <a:xfrm>
            <a:off x="2117103" y="8554666"/>
            <a:ext cx="2393023" cy="1691070"/>
          </a:xfrm>
          <a:custGeom>
            <a:rect b="b" l="l" r="r" t="t"/>
            <a:pathLst>
              <a:path extrusionOk="0" h="1691070" w="2393023">
                <a:moveTo>
                  <a:pt x="0" y="0"/>
                </a:moveTo>
                <a:lnTo>
                  <a:pt x="2393024" y="0"/>
                </a:lnTo>
                <a:lnTo>
                  <a:pt x="2393024" y="1691070"/>
                </a:lnTo>
                <a:lnTo>
                  <a:pt x="0" y="1691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9" name="Google Shape;169;p3"/>
          <p:cNvSpPr/>
          <p:nvPr/>
        </p:nvSpPr>
        <p:spPr>
          <a:xfrm>
            <a:off x="4507239" y="8877274"/>
            <a:ext cx="2288253" cy="1132723"/>
          </a:xfrm>
          <a:custGeom>
            <a:rect b="b" l="l" r="r" t="t"/>
            <a:pathLst>
              <a:path extrusionOk="0" h="1132723" w="2288253">
                <a:moveTo>
                  <a:pt x="0" y="0"/>
                </a:moveTo>
                <a:lnTo>
                  <a:pt x="2288254" y="0"/>
                </a:lnTo>
                <a:lnTo>
                  <a:pt x="2288254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0" name="Google Shape;170;p3"/>
          <p:cNvSpPr/>
          <p:nvPr/>
        </p:nvSpPr>
        <p:spPr>
          <a:xfrm>
            <a:off x="7138176" y="8877274"/>
            <a:ext cx="3190770" cy="1132723"/>
          </a:xfrm>
          <a:custGeom>
            <a:rect b="b" l="l" r="r" t="t"/>
            <a:pathLst>
              <a:path extrusionOk="0" h="1132723" w="3190770">
                <a:moveTo>
                  <a:pt x="0" y="0"/>
                </a:moveTo>
                <a:lnTo>
                  <a:pt x="3190770" y="0"/>
                </a:lnTo>
                <a:lnTo>
                  <a:pt x="3190770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3"/>
          <p:cNvSpPr/>
          <p:nvPr/>
        </p:nvSpPr>
        <p:spPr>
          <a:xfrm>
            <a:off x="10669336" y="8790404"/>
            <a:ext cx="2814444" cy="1219593"/>
          </a:xfrm>
          <a:custGeom>
            <a:rect b="b" l="l" r="r" t="t"/>
            <a:pathLst>
              <a:path extrusionOk="0" h="1219593" w="2814444">
                <a:moveTo>
                  <a:pt x="0" y="0"/>
                </a:moveTo>
                <a:lnTo>
                  <a:pt x="2814444" y="0"/>
                </a:lnTo>
                <a:lnTo>
                  <a:pt x="2814444" y="1219593"/>
                </a:lnTo>
                <a:lnTo>
                  <a:pt x="0" y="12195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2" name="Google Shape;172;p3"/>
          <p:cNvSpPr/>
          <p:nvPr/>
        </p:nvSpPr>
        <p:spPr>
          <a:xfrm>
            <a:off x="13483780" y="9009047"/>
            <a:ext cx="2703830" cy="879974"/>
          </a:xfrm>
          <a:custGeom>
            <a:rect b="b" l="l" r="r" t="t"/>
            <a:pathLst>
              <a:path extrusionOk="0" h="879974" w="2703830">
                <a:moveTo>
                  <a:pt x="0" y="0"/>
                </a:moveTo>
                <a:lnTo>
                  <a:pt x="2703830" y="0"/>
                </a:lnTo>
                <a:lnTo>
                  <a:pt x="2703830" y="879974"/>
                </a:lnTo>
                <a:lnTo>
                  <a:pt x="0" y="8799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3"/>
          <p:cNvSpPr/>
          <p:nvPr/>
        </p:nvSpPr>
        <p:spPr>
          <a:xfrm>
            <a:off x="0" y="12524"/>
            <a:ext cx="2481182" cy="1236677"/>
          </a:xfrm>
          <a:custGeom>
            <a:rect b="b" l="l" r="r" t="t"/>
            <a:pathLst>
              <a:path extrusionOk="0" h="1236677" w="2481182">
                <a:moveTo>
                  <a:pt x="0" y="0"/>
                </a:moveTo>
                <a:lnTo>
                  <a:pt x="2481182" y="0"/>
                </a:lnTo>
                <a:lnTo>
                  <a:pt x="2481182" y="1236678"/>
                </a:lnTo>
                <a:lnTo>
                  <a:pt x="0" y="1236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4" name="Google Shape;174;p3"/>
          <p:cNvSpPr/>
          <p:nvPr/>
        </p:nvSpPr>
        <p:spPr>
          <a:xfrm>
            <a:off x="2704382" y="233026"/>
            <a:ext cx="3605714" cy="795674"/>
          </a:xfrm>
          <a:custGeom>
            <a:rect b="b" l="l" r="r" t="t"/>
            <a:pathLst>
              <a:path extrusionOk="0" h="795674" w="3605714">
                <a:moveTo>
                  <a:pt x="0" y="0"/>
                </a:moveTo>
                <a:lnTo>
                  <a:pt x="3605714" y="0"/>
                </a:lnTo>
                <a:lnTo>
                  <a:pt x="3605714" y="795674"/>
                </a:lnTo>
                <a:lnTo>
                  <a:pt x="0" y="7956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5" name="Google Shape;175;p3"/>
          <p:cNvGrpSpPr/>
          <p:nvPr/>
        </p:nvGrpSpPr>
        <p:grpSpPr>
          <a:xfrm>
            <a:off x="2262959" y="2083432"/>
            <a:ext cx="13750203" cy="6706973"/>
            <a:chOff x="0" y="-38100"/>
            <a:chExt cx="3621453" cy="1766445"/>
          </a:xfrm>
        </p:grpSpPr>
        <p:sp>
          <p:nvSpPr>
            <p:cNvPr id="176" name="Google Shape;176;p3"/>
            <p:cNvSpPr/>
            <p:nvPr/>
          </p:nvSpPr>
          <p:spPr>
            <a:xfrm>
              <a:off x="0" y="0"/>
              <a:ext cx="3621453" cy="1728345"/>
            </a:xfrm>
            <a:custGeom>
              <a:rect b="b" l="l" r="r" t="t"/>
              <a:pathLst>
                <a:path extrusionOk="0" h="1728345" w="3621453">
                  <a:moveTo>
                    <a:pt x="0" y="0"/>
                  </a:moveTo>
                  <a:lnTo>
                    <a:pt x="3621453" y="0"/>
                  </a:lnTo>
                  <a:lnTo>
                    <a:pt x="3621453" y="1728345"/>
                  </a:lnTo>
                  <a:lnTo>
                    <a:pt x="0" y="17283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77" name="Google Shape;177;p3"/>
            <p:cNvSpPr txBox="1"/>
            <p:nvPr/>
          </p:nvSpPr>
          <p:spPr>
            <a:xfrm>
              <a:off x="0" y="-38100"/>
              <a:ext cx="3621453" cy="17664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8" name="Google Shape;178;p3"/>
          <p:cNvSpPr/>
          <p:nvPr/>
        </p:nvSpPr>
        <p:spPr>
          <a:xfrm>
            <a:off x="15350126" y="170693"/>
            <a:ext cx="2820508" cy="4114800"/>
          </a:xfrm>
          <a:custGeom>
            <a:rect b="b" l="l" r="r" t="t"/>
            <a:pathLst>
              <a:path extrusionOk="0" h="4114800" w="2820508">
                <a:moveTo>
                  <a:pt x="0" y="0"/>
                </a:moveTo>
                <a:lnTo>
                  <a:pt x="2820508" y="0"/>
                </a:lnTo>
                <a:lnTo>
                  <a:pt x="28205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9" name="Google Shape;179;p3"/>
          <p:cNvSpPr/>
          <p:nvPr/>
        </p:nvSpPr>
        <p:spPr>
          <a:xfrm>
            <a:off x="2847124" y="3027558"/>
            <a:ext cx="932983" cy="2044385"/>
          </a:xfrm>
          <a:custGeom>
            <a:rect b="b" l="l" r="r" t="t"/>
            <a:pathLst>
              <a:path extrusionOk="0" h="2044385" w="932983">
                <a:moveTo>
                  <a:pt x="0" y="0"/>
                </a:moveTo>
                <a:lnTo>
                  <a:pt x="932982" y="0"/>
                </a:lnTo>
                <a:lnTo>
                  <a:pt x="932982" y="2044385"/>
                </a:lnTo>
                <a:lnTo>
                  <a:pt x="0" y="204438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0" name="Google Shape;180;p3"/>
          <p:cNvSpPr/>
          <p:nvPr/>
        </p:nvSpPr>
        <p:spPr>
          <a:xfrm>
            <a:off x="2704382" y="5331700"/>
            <a:ext cx="1373459" cy="953930"/>
          </a:xfrm>
          <a:custGeom>
            <a:rect b="b" l="l" r="r" t="t"/>
            <a:pathLst>
              <a:path extrusionOk="0" h="953930" w="1373459">
                <a:moveTo>
                  <a:pt x="0" y="0"/>
                </a:moveTo>
                <a:lnTo>
                  <a:pt x="1373459" y="0"/>
                </a:lnTo>
                <a:lnTo>
                  <a:pt x="1373459" y="953929"/>
                </a:lnTo>
                <a:lnTo>
                  <a:pt x="0" y="9539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1" name="Google Shape;181;p3"/>
          <p:cNvSpPr/>
          <p:nvPr/>
        </p:nvSpPr>
        <p:spPr>
          <a:xfrm>
            <a:off x="2847124" y="6915549"/>
            <a:ext cx="1032016" cy="955084"/>
          </a:xfrm>
          <a:custGeom>
            <a:rect b="b" l="l" r="r" t="t"/>
            <a:pathLst>
              <a:path extrusionOk="0" h="955084" w="1032016">
                <a:moveTo>
                  <a:pt x="0" y="0"/>
                </a:moveTo>
                <a:lnTo>
                  <a:pt x="1032015" y="0"/>
                </a:lnTo>
                <a:lnTo>
                  <a:pt x="1032015" y="955084"/>
                </a:lnTo>
                <a:lnTo>
                  <a:pt x="0" y="9550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2" name="Google Shape;182;p3"/>
          <p:cNvSpPr/>
          <p:nvPr/>
        </p:nvSpPr>
        <p:spPr>
          <a:xfrm>
            <a:off x="3533425" y="1506787"/>
            <a:ext cx="3739807" cy="1520772"/>
          </a:xfrm>
          <a:custGeom>
            <a:rect b="b" l="l" r="r" t="t"/>
            <a:pathLst>
              <a:path extrusionOk="0" h="1520772" w="3739807">
                <a:moveTo>
                  <a:pt x="0" y="0"/>
                </a:moveTo>
                <a:lnTo>
                  <a:pt x="3739806" y="0"/>
                </a:lnTo>
                <a:lnTo>
                  <a:pt x="3739806" y="1520771"/>
                </a:lnTo>
                <a:lnTo>
                  <a:pt x="0" y="15207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3" name="Google Shape;183;p3"/>
          <p:cNvSpPr/>
          <p:nvPr/>
        </p:nvSpPr>
        <p:spPr>
          <a:xfrm>
            <a:off x="10475785" y="1635628"/>
            <a:ext cx="3739807" cy="1520772"/>
          </a:xfrm>
          <a:custGeom>
            <a:rect b="b" l="l" r="r" t="t"/>
            <a:pathLst>
              <a:path extrusionOk="0" h="1520772" w="3739807">
                <a:moveTo>
                  <a:pt x="0" y="0"/>
                </a:moveTo>
                <a:lnTo>
                  <a:pt x="3739807" y="0"/>
                </a:lnTo>
                <a:lnTo>
                  <a:pt x="3739807" y="1520772"/>
                </a:lnTo>
                <a:lnTo>
                  <a:pt x="0" y="15207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4" name="Google Shape;184;p3"/>
          <p:cNvSpPr/>
          <p:nvPr/>
        </p:nvSpPr>
        <p:spPr>
          <a:xfrm>
            <a:off x="10188927" y="5184692"/>
            <a:ext cx="1062598" cy="1217560"/>
          </a:xfrm>
          <a:custGeom>
            <a:rect b="b" l="l" r="r" t="t"/>
            <a:pathLst>
              <a:path extrusionOk="0" h="1217560" w="1062598">
                <a:moveTo>
                  <a:pt x="0" y="0"/>
                </a:moveTo>
                <a:lnTo>
                  <a:pt x="1062598" y="0"/>
                </a:lnTo>
                <a:lnTo>
                  <a:pt x="1062598" y="1217561"/>
                </a:lnTo>
                <a:lnTo>
                  <a:pt x="0" y="12175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3"/>
          <p:cNvSpPr/>
          <p:nvPr/>
        </p:nvSpPr>
        <p:spPr>
          <a:xfrm>
            <a:off x="10188927" y="6844473"/>
            <a:ext cx="1151467" cy="1469390"/>
          </a:xfrm>
          <a:custGeom>
            <a:rect b="b" l="l" r="r" t="t"/>
            <a:pathLst>
              <a:path extrusionOk="0" h="1469390" w="1151467">
                <a:moveTo>
                  <a:pt x="0" y="0"/>
                </a:moveTo>
                <a:lnTo>
                  <a:pt x="1151467" y="0"/>
                </a:lnTo>
                <a:lnTo>
                  <a:pt x="1151467" y="1469390"/>
                </a:lnTo>
                <a:lnTo>
                  <a:pt x="0" y="14693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6" name="Google Shape;186;p3"/>
          <p:cNvSpPr/>
          <p:nvPr/>
        </p:nvSpPr>
        <p:spPr>
          <a:xfrm>
            <a:off x="9574736" y="3306681"/>
            <a:ext cx="1649698" cy="1310760"/>
          </a:xfrm>
          <a:custGeom>
            <a:rect b="b" l="l" r="r" t="t"/>
            <a:pathLst>
              <a:path extrusionOk="0" h="1310760" w="1649698">
                <a:moveTo>
                  <a:pt x="0" y="0"/>
                </a:moveTo>
                <a:lnTo>
                  <a:pt x="1649698" y="0"/>
                </a:lnTo>
                <a:lnTo>
                  <a:pt x="1649698" y="1310760"/>
                </a:lnTo>
                <a:lnTo>
                  <a:pt x="0" y="13107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7" name="Google Shape;187;p3"/>
          <p:cNvSpPr txBox="1"/>
          <p:nvPr/>
        </p:nvSpPr>
        <p:spPr>
          <a:xfrm>
            <a:off x="3474921" y="1616075"/>
            <a:ext cx="3663256" cy="1216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500" u="none" cap="none" strike="noStrike">
                <a:solidFill>
                  <a:srgbClr val="0D5937"/>
                </a:solidFill>
                <a:latin typeface="Open Sans"/>
                <a:ea typeface="Open Sans"/>
                <a:cs typeface="Open Sans"/>
                <a:sym typeface="Open Sans"/>
              </a:rPr>
              <a:t>Environment &amp; Setting</a:t>
            </a:r>
            <a:endParaRPr/>
          </a:p>
        </p:txBody>
      </p:sp>
      <p:sp>
        <p:nvSpPr>
          <p:cNvPr id="188" name="Google Shape;188;p3"/>
          <p:cNvSpPr txBox="1"/>
          <p:nvPr/>
        </p:nvSpPr>
        <p:spPr>
          <a:xfrm>
            <a:off x="3973424" y="3434436"/>
            <a:ext cx="4464510" cy="1183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Sensory Control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Choose a room with soft natural light. Avoid flickering fluorescent bulbs and background noise (e.g., loud AC...)</a:t>
            </a:r>
            <a:endParaRPr/>
          </a:p>
        </p:txBody>
      </p:sp>
      <p:sp>
        <p:nvSpPr>
          <p:cNvPr id="189" name="Google Shape;189;p3"/>
          <p:cNvSpPr txBox="1"/>
          <p:nvPr/>
        </p:nvSpPr>
        <p:spPr>
          <a:xfrm>
            <a:off x="4221074" y="5151519"/>
            <a:ext cx="3969210" cy="1183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Seating Arrangement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Avoid rigid face-to-face setups. A 90 degree angle or side-by-side arrangement facilitates dialogue</a:t>
            </a:r>
            <a:endParaRPr/>
          </a:p>
        </p:txBody>
      </p:sp>
      <p:sp>
        <p:nvSpPr>
          <p:cNvPr id="190" name="Google Shape;190;p3"/>
          <p:cNvSpPr txBox="1"/>
          <p:nvPr/>
        </p:nvSpPr>
        <p:spPr>
          <a:xfrm>
            <a:off x="4156588" y="6963853"/>
            <a:ext cx="4033696" cy="906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Visual Order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Keep the desk clear of unnecessary objects to reduce visual distraction</a:t>
            </a:r>
            <a:endParaRPr/>
          </a:p>
        </p:txBody>
      </p:sp>
      <p:sp>
        <p:nvSpPr>
          <p:cNvPr id="191" name="Google Shape;191;p3"/>
          <p:cNvSpPr txBox="1"/>
          <p:nvPr/>
        </p:nvSpPr>
        <p:spPr>
          <a:xfrm>
            <a:off x="10669336" y="1616075"/>
            <a:ext cx="3663256" cy="1216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500" u="none" cap="none" strike="noStrike">
                <a:solidFill>
                  <a:srgbClr val="0D5937"/>
                </a:solidFill>
                <a:latin typeface="Open Sans"/>
                <a:ea typeface="Open Sans"/>
                <a:cs typeface="Open Sans"/>
                <a:sym typeface="Open Sans"/>
              </a:rPr>
              <a:t>Anxiety &amp; Predictability</a:t>
            </a:r>
            <a:endParaRPr/>
          </a:p>
        </p:txBody>
      </p:sp>
      <p:sp>
        <p:nvSpPr>
          <p:cNvPr id="192" name="Google Shape;192;p3"/>
          <p:cNvSpPr txBox="1"/>
          <p:nvPr/>
        </p:nvSpPr>
        <p:spPr>
          <a:xfrm>
            <a:off x="11251525" y="3434436"/>
            <a:ext cx="4464510" cy="906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Pre-session disclosure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Provide the interview structure and main questions before hand in written format</a:t>
            </a:r>
            <a:endParaRPr/>
          </a:p>
        </p:txBody>
      </p:sp>
      <p:sp>
        <p:nvSpPr>
          <p:cNvPr id="193" name="Google Shape;193;p3"/>
          <p:cNvSpPr txBox="1"/>
          <p:nvPr/>
        </p:nvSpPr>
        <p:spPr>
          <a:xfrm>
            <a:off x="11499175" y="5151519"/>
            <a:ext cx="3969210" cy="906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Visual Agenda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Use a visual guide to signpost transitions between sections</a:t>
            </a:r>
            <a:endParaRPr/>
          </a:p>
        </p:txBody>
      </p:sp>
      <p:sp>
        <p:nvSpPr>
          <p:cNvPr id="194" name="Google Shape;194;p3"/>
          <p:cNvSpPr txBox="1"/>
          <p:nvPr/>
        </p:nvSpPr>
        <p:spPr>
          <a:xfrm>
            <a:off x="11434689" y="6963853"/>
            <a:ext cx="4033696" cy="1183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Punctuality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Being on time reduces ansiety and increases predictability for the participant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Google Shape;199;p4"/>
          <p:cNvGrpSpPr/>
          <p:nvPr/>
        </p:nvGrpSpPr>
        <p:grpSpPr>
          <a:xfrm>
            <a:off x="0" y="-144661"/>
            <a:ext cx="18802350" cy="10769960"/>
            <a:chOff x="0" y="-38100"/>
            <a:chExt cx="4952059" cy="2836533"/>
          </a:xfrm>
        </p:grpSpPr>
        <p:sp>
          <p:nvSpPr>
            <p:cNvPr id="200" name="Google Shape;200;p4"/>
            <p:cNvSpPr/>
            <p:nvPr/>
          </p:nvSpPr>
          <p:spPr>
            <a:xfrm>
              <a:off x="0" y="0"/>
              <a:ext cx="4952059" cy="2798433"/>
            </a:xfrm>
            <a:custGeom>
              <a:rect b="b" l="l" r="r" t="t"/>
              <a:pathLst>
                <a:path extrusionOk="0" h="2798433" w="4952059">
                  <a:moveTo>
                    <a:pt x="0" y="0"/>
                  </a:moveTo>
                  <a:lnTo>
                    <a:pt x="4952059" y="0"/>
                  </a:lnTo>
                  <a:lnTo>
                    <a:pt x="4952059" y="2798433"/>
                  </a:lnTo>
                  <a:lnTo>
                    <a:pt x="0" y="2798433"/>
                  </a:lnTo>
                  <a:close/>
                </a:path>
              </a:pathLst>
            </a:custGeom>
            <a:solidFill>
              <a:srgbClr val="0D5937"/>
            </a:solidFill>
            <a:ln>
              <a:noFill/>
            </a:ln>
          </p:spPr>
        </p:sp>
        <p:sp>
          <p:nvSpPr>
            <p:cNvPr id="201" name="Google Shape;201;p4"/>
            <p:cNvSpPr txBox="1"/>
            <p:nvPr/>
          </p:nvSpPr>
          <p:spPr>
            <a:xfrm>
              <a:off x="0" y="-38100"/>
              <a:ext cx="4952059" cy="28365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2" name="Google Shape;202;p4"/>
          <p:cNvGrpSpPr/>
          <p:nvPr/>
        </p:nvGrpSpPr>
        <p:grpSpPr>
          <a:xfrm>
            <a:off x="-18962" y="8457605"/>
            <a:ext cx="2288253" cy="2167694"/>
            <a:chOff x="0" y="-38100"/>
            <a:chExt cx="1332349" cy="850900"/>
          </a:xfrm>
        </p:grpSpPr>
        <p:sp>
          <p:nvSpPr>
            <p:cNvPr id="203" name="Google Shape;203;p4"/>
            <p:cNvSpPr/>
            <p:nvPr/>
          </p:nvSpPr>
          <p:spPr>
            <a:xfrm>
              <a:off x="0" y="0"/>
              <a:ext cx="1332349" cy="812800"/>
            </a:xfrm>
            <a:custGeom>
              <a:rect b="b" l="l" r="r" t="t"/>
              <a:pathLst>
                <a:path extrusionOk="0" h="812800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204" name="Google Shape;204;p4"/>
            <p:cNvSpPr txBox="1"/>
            <p:nvPr/>
          </p:nvSpPr>
          <p:spPr>
            <a:xfrm>
              <a:off x="0" y="-38100"/>
              <a:ext cx="1332349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5" name="Google Shape;205;p4"/>
          <p:cNvGrpSpPr/>
          <p:nvPr/>
        </p:nvGrpSpPr>
        <p:grpSpPr>
          <a:xfrm>
            <a:off x="2262959" y="8391045"/>
            <a:ext cx="16539391" cy="2234254"/>
            <a:chOff x="0" y="-38100"/>
            <a:chExt cx="4285959" cy="520259"/>
          </a:xfrm>
        </p:grpSpPr>
        <p:sp>
          <p:nvSpPr>
            <p:cNvPr id="206" name="Google Shape;206;p4"/>
            <p:cNvSpPr/>
            <p:nvPr/>
          </p:nvSpPr>
          <p:spPr>
            <a:xfrm>
              <a:off x="0" y="0"/>
              <a:ext cx="4285959" cy="482159"/>
            </a:xfrm>
            <a:custGeom>
              <a:rect b="b" l="l" r="r" t="t"/>
              <a:pathLst>
                <a:path extrusionOk="0" h="482159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482159"/>
                  </a:lnTo>
                  <a:lnTo>
                    <a:pt x="0" y="482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07" name="Google Shape;207;p4"/>
            <p:cNvSpPr txBox="1"/>
            <p:nvPr/>
          </p:nvSpPr>
          <p:spPr>
            <a:xfrm>
              <a:off x="0" y="-38100"/>
              <a:ext cx="4285959" cy="5202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8" name="Google Shape;208;p4"/>
          <p:cNvGrpSpPr/>
          <p:nvPr/>
        </p:nvGrpSpPr>
        <p:grpSpPr>
          <a:xfrm>
            <a:off x="-1" y="-144661"/>
            <a:ext cx="18802350" cy="2738536"/>
            <a:chOff x="0" y="-38100"/>
            <a:chExt cx="4285959" cy="721260"/>
          </a:xfrm>
        </p:grpSpPr>
        <p:sp>
          <p:nvSpPr>
            <p:cNvPr id="209" name="Google Shape;209;p4"/>
            <p:cNvSpPr/>
            <p:nvPr/>
          </p:nvSpPr>
          <p:spPr>
            <a:xfrm>
              <a:off x="0" y="0"/>
              <a:ext cx="4285959" cy="683160"/>
            </a:xfrm>
            <a:custGeom>
              <a:rect b="b" l="l" r="r" t="t"/>
              <a:pathLst>
                <a:path extrusionOk="0" h="683160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683160"/>
                  </a:lnTo>
                  <a:lnTo>
                    <a:pt x="0" y="683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10" name="Google Shape;210;p4"/>
            <p:cNvSpPr txBox="1"/>
            <p:nvPr/>
          </p:nvSpPr>
          <p:spPr>
            <a:xfrm>
              <a:off x="0" y="-38100"/>
              <a:ext cx="4285959" cy="7212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1" name="Google Shape;211;p4"/>
          <p:cNvSpPr/>
          <p:nvPr/>
        </p:nvSpPr>
        <p:spPr>
          <a:xfrm>
            <a:off x="2117103" y="8554666"/>
            <a:ext cx="2393023" cy="1691070"/>
          </a:xfrm>
          <a:custGeom>
            <a:rect b="b" l="l" r="r" t="t"/>
            <a:pathLst>
              <a:path extrusionOk="0" h="1691070" w="2393023">
                <a:moveTo>
                  <a:pt x="0" y="0"/>
                </a:moveTo>
                <a:lnTo>
                  <a:pt x="2393024" y="0"/>
                </a:lnTo>
                <a:lnTo>
                  <a:pt x="2393024" y="1691070"/>
                </a:lnTo>
                <a:lnTo>
                  <a:pt x="0" y="1691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2" name="Google Shape;212;p4"/>
          <p:cNvSpPr/>
          <p:nvPr/>
        </p:nvSpPr>
        <p:spPr>
          <a:xfrm>
            <a:off x="4507239" y="8877274"/>
            <a:ext cx="2288253" cy="1132723"/>
          </a:xfrm>
          <a:custGeom>
            <a:rect b="b" l="l" r="r" t="t"/>
            <a:pathLst>
              <a:path extrusionOk="0" h="1132723" w="2288253">
                <a:moveTo>
                  <a:pt x="0" y="0"/>
                </a:moveTo>
                <a:lnTo>
                  <a:pt x="2288254" y="0"/>
                </a:lnTo>
                <a:lnTo>
                  <a:pt x="2288254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3" name="Google Shape;213;p4"/>
          <p:cNvSpPr/>
          <p:nvPr/>
        </p:nvSpPr>
        <p:spPr>
          <a:xfrm>
            <a:off x="7138176" y="8877274"/>
            <a:ext cx="3190770" cy="1132723"/>
          </a:xfrm>
          <a:custGeom>
            <a:rect b="b" l="l" r="r" t="t"/>
            <a:pathLst>
              <a:path extrusionOk="0" h="1132723" w="3190770">
                <a:moveTo>
                  <a:pt x="0" y="0"/>
                </a:moveTo>
                <a:lnTo>
                  <a:pt x="3190770" y="0"/>
                </a:lnTo>
                <a:lnTo>
                  <a:pt x="3190770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4"/>
          <p:cNvSpPr/>
          <p:nvPr/>
        </p:nvSpPr>
        <p:spPr>
          <a:xfrm>
            <a:off x="10669336" y="8790404"/>
            <a:ext cx="2814444" cy="1219593"/>
          </a:xfrm>
          <a:custGeom>
            <a:rect b="b" l="l" r="r" t="t"/>
            <a:pathLst>
              <a:path extrusionOk="0" h="1219593" w="2814444">
                <a:moveTo>
                  <a:pt x="0" y="0"/>
                </a:moveTo>
                <a:lnTo>
                  <a:pt x="2814444" y="0"/>
                </a:lnTo>
                <a:lnTo>
                  <a:pt x="2814444" y="1219593"/>
                </a:lnTo>
                <a:lnTo>
                  <a:pt x="0" y="12195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4"/>
          <p:cNvSpPr/>
          <p:nvPr/>
        </p:nvSpPr>
        <p:spPr>
          <a:xfrm>
            <a:off x="13483780" y="9009047"/>
            <a:ext cx="2703830" cy="879974"/>
          </a:xfrm>
          <a:custGeom>
            <a:rect b="b" l="l" r="r" t="t"/>
            <a:pathLst>
              <a:path extrusionOk="0" h="879974" w="2703830">
                <a:moveTo>
                  <a:pt x="0" y="0"/>
                </a:moveTo>
                <a:lnTo>
                  <a:pt x="2703830" y="0"/>
                </a:lnTo>
                <a:lnTo>
                  <a:pt x="2703830" y="879974"/>
                </a:lnTo>
                <a:lnTo>
                  <a:pt x="0" y="8799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6" name="Google Shape;216;p4"/>
          <p:cNvSpPr/>
          <p:nvPr/>
        </p:nvSpPr>
        <p:spPr>
          <a:xfrm>
            <a:off x="0" y="12524"/>
            <a:ext cx="2481182" cy="1236677"/>
          </a:xfrm>
          <a:custGeom>
            <a:rect b="b" l="l" r="r" t="t"/>
            <a:pathLst>
              <a:path extrusionOk="0" h="1236677" w="2481182">
                <a:moveTo>
                  <a:pt x="0" y="0"/>
                </a:moveTo>
                <a:lnTo>
                  <a:pt x="2481182" y="0"/>
                </a:lnTo>
                <a:lnTo>
                  <a:pt x="2481182" y="1236678"/>
                </a:lnTo>
                <a:lnTo>
                  <a:pt x="0" y="1236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7" name="Google Shape;217;p4"/>
          <p:cNvSpPr/>
          <p:nvPr/>
        </p:nvSpPr>
        <p:spPr>
          <a:xfrm>
            <a:off x="2704382" y="233026"/>
            <a:ext cx="3605714" cy="795674"/>
          </a:xfrm>
          <a:custGeom>
            <a:rect b="b" l="l" r="r" t="t"/>
            <a:pathLst>
              <a:path extrusionOk="0" h="795674" w="3605714">
                <a:moveTo>
                  <a:pt x="0" y="0"/>
                </a:moveTo>
                <a:lnTo>
                  <a:pt x="3605714" y="0"/>
                </a:lnTo>
                <a:lnTo>
                  <a:pt x="3605714" y="795674"/>
                </a:lnTo>
                <a:lnTo>
                  <a:pt x="0" y="7956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8" name="Google Shape;218;p4"/>
          <p:cNvGrpSpPr/>
          <p:nvPr/>
        </p:nvGrpSpPr>
        <p:grpSpPr>
          <a:xfrm>
            <a:off x="2262959" y="2083432"/>
            <a:ext cx="13750203" cy="6706973"/>
            <a:chOff x="0" y="-38100"/>
            <a:chExt cx="3621453" cy="1766445"/>
          </a:xfrm>
        </p:grpSpPr>
        <p:sp>
          <p:nvSpPr>
            <p:cNvPr id="219" name="Google Shape;219;p4"/>
            <p:cNvSpPr/>
            <p:nvPr/>
          </p:nvSpPr>
          <p:spPr>
            <a:xfrm>
              <a:off x="0" y="0"/>
              <a:ext cx="3621453" cy="1728345"/>
            </a:xfrm>
            <a:custGeom>
              <a:rect b="b" l="l" r="r" t="t"/>
              <a:pathLst>
                <a:path extrusionOk="0" h="1728345" w="3621453">
                  <a:moveTo>
                    <a:pt x="0" y="0"/>
                  </a:moveTo>
                  <a:lnTo>
                    <a:pt x="3621453" y="0"/>
                  </a:lnTo>
                  <a:lnTo>
                    <a:pt x="3621453" y="1728345"/>
                  </a:lnTo>
                  <a:lnTo>
                    <a:pt x="0" y="17283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20" name="Google Shape;220;p4"/>
            <p:cNvSpPr txBox="1"/>
            <p:nvPr/>
          </p:nvSpPr>
          <p:spPr>
            <a:xfrm>
              <a:off x="0" y="-38100"/>
              <a:ext cx="3621453" cy="17664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1" name="Google Shape;221;p4"/>
          <p:cNvSpPr/>
          <p:nvPr/>
        </p:nvSpPr>
        <p:spPr>
          <a:xfrm>
            <a:off x="15350126" y="170693"/>
            <a:ext cx="2820508" cy="4114800"/>
          </a:xfrm>
          <a:custGeom>
            <a:rect b="b" l="l" r="r" t="t"/>
            <a:pathLst>
              <a:path extrusionOk="0" h="4114800" w="2820508">
                <a:moveTo>
                  <a:pt x="0" y="0"/>
                </a:moveTo>
                <a:lnTo>
                  <a:pt x="2820508" y="0"/>
                </a:lnTo>
                <a:lnTo>
                  <a:pt x="28205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2" name="Google Shape;222;p4"/>
          <p:cNvSpPr/>
          <p:nvPr/>
        </p:nvSpPr>
        <p:spPr>
          <a:xfrm>
            <a:off x="3533425" y="1506787"/>
            <a:ext cx="3739807" cy="1520772"/>
          </a:xfrm>
          <a:custGeom>
            <a:rect b="b" l="l" r="r" t="t"/>
            <a:pathLst>
              <a:path extrusionOk="0" h="1520772" w="3739807">
                <a:moveTo>
                  <a:pt x="0" y="0"/>
                </a:moveTo>
                <a:lnTo>
                  <a:pt x="3739806" y="0"/>
                </a:lnTo>
                <a:lnTo>
                  <a:pt x="3739806" y="1520771"/>
                </a:lnTo>
                <a:lnTo>
                  <a:pt x="0" y="15207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3" name="Google Shape;223;p4"/>
          <p:cNvSpPr/>
          <p:nvPr/>
        </p:nvSpPr>
        <p:spPr>
          <a:xfrm>
            <a:off x="10475785" y="1635628"/>
            <a:ext cx="3739807" cy="1520772"/>
          </a:xfrm>
          <a:custGeom>
            <a:rect b="b" l="l" r="r" t="t"/>
            <a:pathLst>
              <a:path extrusionOk="0" h="1520772" w="3739807">
                <a:moveTo>
                  <a:pt x="0" y="0"/>
                </a:moveTo>
                <a:lnTo>
                  <a:pt x="3739807" y="0"/>
                </a:lnTo>
                <a:lnTo>
                  <a:pt x="3739807" y="1520772"/>
                </a:lnTo>
                <a:lnTo>
                  <a:pt x="0" y="15207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4" name="Google Shape;224;p4"/>
          <p:cNvSpPr/>
          <p:nvPr/>
        </p:nvSpPr>
        <p:spPr>
          <a:xfrm>
            <a:off x="2695286" y="3566178"/>
            <a:ext cx="1183853" cy="1226903"/>
          </a:xfrm>
          <a:custGeom>
            <a:rect b="b" l="l" r="r" t="t"/>
            <a:pathLst>
              <a:path extrusionOk="0" h="1226903" w="1183853">
                <a:moveTo>
                  <a:pt x="0" y="0"/>
                </a:moveTo>
                <a:lnTo>
                  <a:pt x="1183853" y="0"/>
                </a:lnTo>
                <a:lnTo>
                  <a:pt x="1183853" y="1226902"/>
                </a:lnTo>
                <a:lnTo>
                  <a:pt x="0" y="12269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5" name="Google Shape;225;p4"/>
          <p:cNvSpPr/>
          <p:nvPr/>
        </p:nvSpPr>
        <p:spPr>
          <a:xfrm>
            <a:off x="2948799" y="5312650"/>
            <a:ext cx="1052243" cy="1269153"/>
          </a:xfrm>
          <a:custGeom>
            <a:rect b="b" l="l" r="r" t="t"/>
            <a:pathLst>
              <a:path extrusionOk="0" h="1269153" w="1052243">
                <a:moveTo>
                  <a:pt x="0" y="0"/>
                </a:moveTo>
                <a:lnTo>
                  <a:pt x="1052243" y="0"/>
                </a:lnTo>
                <a:lnTo>
                  <a:pt x="1052243" y="1269152"/>
                </a:lnTo>
                <a:lnTo>
                  <a:pt x="0" y="126915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6" name="Google Shape;226;p4"/>
          <p:cNvSpPr/>
          <p:nvPr/>
        </p:nvSpPr>
        <p:spPr>
          <a:xfrm>
            <a:off x="3200526" y="6747510"/>
            <a:ext cx="5237408" cy="2129763"/>
          </a:xfrm>
          <a:custGeom>
            <a:rect b="b" l="l" r="r" t="t"/>
            <a:pathLst>
              <a:path extrusionOk="0" h="2129763" w="5237408">
                <a:moveTo>
                  <a:pt x="0" y="0"/>
                </a:moveTo>
                <a:lnTo>
                  <a:pt x="5237408" y="0"/>
                </a:lnTo>
                <a:lnTo>
                  <a:pt x="5237408" y="2129764"/>
                </a:lnTo>
                <a:lnTo>
                  <a:pt x="0" y="21297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7" name="Google Shape;227;p4"/>
          <p:cNvSpPr/>
          <p:nvPr/>
        </p:nvSpPr>
        <p:spPr>
          <a:xfrm>
            <a:off x="10200000" y="3176336"/>
            <a:ext cx="1040452" cy="1470604"/>
          </a:xfrm>
          <a:custGeom>
            <a:rect b="b" l="l" r="r" t="t"/>
            <a:pathLst>
              <a:path extrusionOk="0" h="1470604" w="1040452">
                <a:moveTo>
                  <a:pt x="0" y="0"/>
                </a:moveTo>
                <a:lnTo>
                  <a:pt x="1040452" y="0"/>
                </a:lnTo>
                <a:lnTo>
                  <a:pt x="1040452" y="1470604"/>
                </a:lnTo>
                <a:lnTo>
                  <a:pt x="0" y="14706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8" name="Google Shape;228;p4"/>
          <p:cNvSpPr/>
          <p:nvPr/>
        </p:nvSpPr>
        <p:spPr>
          <a:xfrm>
            <a:off x="10200000" y="5113959"/>
            <a:ext cx="940140" cy="1305750"/>
          </a:xfrm>
          <a:custGeom>
            <a:rect b="b" l="l" r="r" t="t"/>
            <a:pathLst>
              <a:path extrusionOk="0" h="1305750" w="940140">
                <a:moveTo>
                  <a:pt x="0" y="0"/>
                </a:moveTo>
                <a:lnTo>
                  <a:pt x="940140" y="0"/>
                </a:lnTo>
                <a:lnTo>
                  <a:pt x="940140" y="1305750"/>
                </a:lnTo>
                <a:lnTo>
                  <a:pt x="0" y="130575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9" name="Google Shape;229;p4"/>
          <p:cNvSpPr/>
          <p:nvPr/>
        </p:nvSpPr>
        <p:spPr>
          <a:xfrm>
            <a:off x="9828368" y="7200759"/>
            <a:ext cx="1423157" cy="853894"/>
          </a:xfrm>
          <a:custGeom>
            <a:rect b="b" l="l" r="r" t="t"/>
            <a:pathLst>
              <a:path extrusionOk="0" h="853894" w="1423157">
                <a:moveTo>
                  <a:pt x="0" y="0"/>
                </a:moveTo>
                <a:lnTo>
                  <a:pt x="1423157" y="0"/>
                </a:lnTo>
                <a:lnTo>
                  <a:pt x="1423157" y="853894"/>
                </a:lnTo>
                <a:lnTo>
                  <a:pt x="0" y="85389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0" name="Google Shape;230;p4"/>
          <p:cNvSpPr txBox="1"/>
          <p:nvPr/>
        </p:nvSpPr>
        <p:spPr>
          <a:xfrm>
            <a:off x="3474921" y="1616075"/>
            <a:ext cx="3663256" cy="1216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500" u="none" cap="none" strike="noStrike">
                <a:solidFill>
                  <a:srgbClr val="0D5937"/>
                </a:solidFill>
                <a:latin typeface="Open Sans"/>
                <a:ea typeface="Open Sans"/>
                <a:cs typeface="Open Sans"/>
                <a:sym typeface="Open Sans"/>
              </a:rPr>
              <a:t>Sensory Sensitivity</a:t>
            </a:r>
            <a:endParaRPr/>
          </a:p>
        </p:txBody>
      </p:sp>
      <p:sp>
        <p:nvSpPr>
          <p:cNvPr id="231" name="Google Shape;231;p4"/>
          <p:cNvSpPr txBox="1"/>
          <p:nvPr/>
        </p:nvSpPr>
        <p:spPr>
          <a:xfrm>
            <a:off x="3973424" y="3434436"/>
            <a:ext cx="4464510" cy="1183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Proactive identification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Ask which sensory elements - nosie, lightns, smells - affect the participant’s concentration fefore the session begins</a:t>
            </a:r>
            <a:endParaRPr/>
          </a:p>
        </p:txBody>
      </p:sp>
      <p:sp>
        <p:nvSpPr>
          <p:cNvPr id="232" name="Google Shape;232;p4"/>
          <p:cNvSpPr txBox="1"/>
          <p:nvPr/>
        </p:nvSpPr>
        <p:spPr>
          <a:xfrm>
            <a:off x="4221074" y="5151519"/>
            <a:ext cx="3969210" cy="1183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Self-Regulation Tools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Allow noise-canceling headphones or other sensory tools if needed. Never restrict self-regulation strategies</a:t>
            </a:r>
            <a:endParaRPr/>
          </a:p>
        </p:txBody>
      </p:sp>
      <p:sp>
        <p:nvSpPr>
          <p:cNvPr id="233" name="Google Shape;233;p4"/>
          <p:cNvSpPr txBox="1"/>
          <p:nvPr/>
        </p:nvSpPr>
        <p:spPr>
          <a:xfrm>
            <a:off x="2948799" y="6865594"/>
            <a:ext cx="5489134" cy="14592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Why it matters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Unmanaged sensory input can significantly impair focus and communication quality during the interview - proactive adjustments make responses more authentic and realiable</a:t>
            </a:r>
            <a:endParaRPr/>
          </a:p>
        </p:txBody>
      </p:sp>
      <p:sp>
        <p:nvSpPr>
          <p:cNvPr id="234" name="Google Shape;234;p4"/>
          <p:cNvSpPr txBox="1"/>
          <p:nvPr/>
        </p:nvSpPr>
        <p:spPr>
          <a:xfrm>
            <a:off x="10669336" y="1616075"/>
            <a:ext cx="3663256" cy="1216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500" u="none" cap="none" strike="noStrike">
                <a:solidFill>
                  <a:srgbClr val="0D5937"/>
                </a:solidFill>
                <a:latin typeface="Open Sans"/>
                <a:ea typeface="Open Sans"/>
                <a:cs typeface="Open Sans"/>
                <a:sym typeface="Open Sans"/>
              </a:rPr>
              <a:t>Information processing</a:t>
            </a:r>
            <a:endParaRPr/>
          </a:p>
        </p:txBody>
      </p:sp>
      <p:sp>
        <p:nvSpPr>
          <p:cNvPr id="235" name="Google Shape;235;p4"/>
          <p:cNvSpPr txBox="1"/>
          <p:nvPr/>
        </p:nvSpPr>
        <p:spPr>
          <a:xfrm>
            <a:off x="11251525" y="3434436"/>
            <a:ext cx="4464510" cy="906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Allow processing time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PWait at least 10 seconds of silence after asking a question before propting again</a:t>
            </a:r>
            <a:endParaRPr/>
          </a:p>
        </p:txBody>
      </p:sp>
      <p:sp>
        <p:nvSpPr>
          <p:cNvPr id="236" name="Google Shape;236;p4"/>
          <p:cNvSpPr txBox="1"/>
          <p:nvPr/>
        </p:nvSpPr>
        <p:spPr>
          <a:xfrm>
            <a:off x="11499175" y="5151519"/>
            <a:ext cx="4216860" cy="9067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Avoid Double-Barrelled Question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Use single-topic, direct phrasing. One idea per question - always</a:t>
            </a:r>
            <a:endParaRPr/>
          </a:p>
        </p:txBody>
      </p:sp>
      <p:sp>
        <p:nvSpPr>
          <p:cNvPr id="237" name="Google Shape;237;p4"/>
          <p:cNvSpPr txBox="1"/>
          <p:nvPr/>
        </p:nvSpPr>
        <p:spPr>
          <a:xfrm>
            <a:off x="11434689" y="6963853"/>
            <a:ext cx="4033696" cy="1183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Non-Judgmental Observation</a:t>
            </a:r>
            <a:endParaRPr/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Do not interpret lack of eye contact or stimming negatively. These are natural self-regulation behaviors.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5"/>
          <p:cNvGrpSpPr/>
          <p:nvPr/>
        </p:nvGrpSpPr>
        <p:grpSpPr>
          <a:xfrm>
            <a:off x="0" y="-144661"/>
            <a:ext cx="18802350" cy="10769960"/>
            <a:chOff x="0" y="-38100"/>
            <a:chExt cx="4952059" cy="2836533"/>
          </a:xfrm>
        </p:grpSpPr>
        <p:sp>
          <p:nvSpPr>
            <p:cNvPr id="243" name="Google Shape;243;p5"/>
            <p:cNvSpPr/>
            <p:nvPr/>
          </p:nvSpPr>
          <p:spPr>
            <a:xfrm>
              <a:off x="0" y="0"/>
              <a:ext cx="4952059" cy="2798433"/>
            </a:xfrm>
            <a:custGeom>
              <a:rect b="b" l="l" r="r" t="t"/>
              <a:pathLst>
                <a:path extrusionOk="0" h="2798433" w="4952059">
                  <a:moveTo>
                    <a:pt x="0" y="0"/>
                  </a:moveTo>
                  <a:lnTo>
                    <a:pt x="4952059" y="0"/>
                  </a:lnTo>
                  <a:lnTo>
                    <a:pt x="4952059" y="2798433"/>
                  </a:lnTo>
                  <a:lnTo>
                    <a:pt x="0" y="2798433"/>
                  </a:lnTo>
                  <a:close/>
                </a:path>
              </a:pathLst>
            </a:custGeom>
            <a:solidFill>
              <a:srgbClr val="0D5937"/>
            </a:solidFill>
            <a:ln>
              <a:noFill/>
            </a:ln>
          </p:spPr>
        </p:sp>
        <p:sp>
          <p:nvSpPr>
            <p:cNvPr id="244" name="Google Shape;244;p5"/>
            <p:cNvSpPr txBox="1"/>
            <p:nvPr/>
          </p:nvSpPr>
          <p:spPr>
            <a:xfrm>
              <a:off x="0" y="-38100"/>
              <a:ext cx="4952059" cy="28365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5" name="Google Shape;245;p5"/>
          <p:cNvGrpSpPr/>
          <p:nvPr/>
        </p:nvGrpSpPr>
        <p:grpSpPr>
          <a:xfrm>
            <a:off x="-18962" y="8457605"/>
            <a:ext cx="2288253" cy="2167694"/>
            <a:chOff x="0" y="-38100"/>
            <a:chExt cx="1332349" cy="850900"/>
          </a:xfrm>
        </p:grpSpPr>
        <p:sp>
          <p:nvSpPr>
            <p:cNvPr id="246" name="Google Shape;246;p5"/>
            <p:cNvSpPr/>
            <p:nvPr/>
          </p:nvSpPr>
          <p:spPr>
            <a:xfrm>
              <a:off x="0" y="0"/>
              <a:ext cx="1332349" cy="812800"/>
            </a:xfrm>
            <a:custGeom>
              <a:rect b="b" l="l" r="r" t="t"/>
              <a:pathLst>
                <a:path extrusionOk="0" h="812800" w="1332349">
                  <a:moveTo>
                    <a:pt x="0" y="0"/>
                  </a:moveTo>
                  <a:lnTo>
                    <a:pt x="1332349" y="0"/>
                  </a:lnTo>
                  <a:lnTo>
                    <a:pt x="1332349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029D4F"/>
            </a:solidFill>
            <a:ln>
              <a:noFill/>
            </a:ln>
          </p:spPr>
        </p:sp>
        <p:sp>
          <p:nvSpPr>
            <p:cNvPr id="247" name="Google Shape;247;p5"/>
            <p:cNvSpPr txBox="1"/>
            <p:nvPr/>
          </p:nvSpPr>
          <p:spPr>
            <a:xfrm>
              <a:off x="0" y="-38100"/>
              <a:ext cx="1332349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8" name="Google Shape;248;p5"/>
          <p:cNvGrpSpPr/>
          <p:nvPr/>
        </p:nvGrpSpPr>
        <p:grpSpPr>
          <a:xfrm>
            <a:off x="2262959" y="8391045"/>
            <a:ext cx="16539391" cy="2234254"/>
            <a:chOff x="0" y="-38100"/>
            <a:chExt cx="4285959" cy="520259"/>
          </a:xfrm>
        </p:grpSpPr>
        <p:sp>
          <p:nvSpPr>
            <p:cNvPr id="249" name="Google Shape;249;p5"/>
            <p:cNvSpPr/>
            <p:nvPr/>
          </p:nvSpPr>
          <p:spPr>
            <a:xfrm>
              <a:off x="0" y="0"/>
              <a:ext cx="4285959" cy="482159"/>
            </a:xfrm>
            <a:custGeom>
              <a:rect b="b" l="l" r="r" t="t"/>
              <a:pathLst>
                <a:path extrusionOk="0" h="482159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482159"/>
                  </a:lnTo>
                  <a:lnTo>
                    <a:pt x="0" y="482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50" name="Google Shape;250;p5"/>
            <p:cNvSpPr txBox="1"/>
            <p:nvPr/>
          </p:nvSpPr>
          <p:spPr>
            <a:xfrm>
              <a:off x="0" y="-38100"/>
              <a:ext cx="4285959" cy="5202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1" name="Google Shape;251;p5"/>
          <p:cNvGrpSpPr/>
          <p:nvPr/>
        </p:nvGrpSpPr>
        <p:grpSpPr>
          <a:xfrm>
            <a:off x="-1" y="-144661"/>
            <a:ext cx="18802350" cy="2738536"/>
            <a:chOff x="0" y="-38100"/>
            <a:chExt cx="4285959" cy="721260"/>
          </a:xfrm>
        </p:grpSpPr>
        <p:sp>
          <p:nvSpPr>
            <p:cNvPr id="252" name="Google Shape;252;p5"/>
            <p:cNvSpPr/>
            <p:nvPr/>
          </p:nvSpPr>
          <p:spPr>
            <a:xfrm>
              <a:off x="0" y="0"/>
              <a:ext cx="4285959" cy="683160"/>
            </a:xfrm>
            <a:custGeom>
              <a:rect b="b" l="l" r="r" t="t"/>
              <a:pathLst>
                <a:path extrusionOk="0" h="683160" w="4285959">
                  <a:moveTo>
                    <a:pt x="0" y="0"/>
                  </a:moveTo>
                  <a:lnTo>
                    <a:pt x="4285959" y="0"/>
                  </a:lnTo>
                  <a:lnTo>
                    <a:pt x="4285959" y="683160"/>
                  </a:lnTo>
                  <a:lnTo>
                    <a:pt x="0" y="6831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53" name="Google Shape;253;p5"/>
            <p:cNvSpPr txBox="1"/>
            <p:nvPr/>
          </p:nvSpPr>
          <p:spPr>
            <a:xfrm>
              <a:off x="0" y="-38100"/>
              <a:ext cx="4285959" cy="7212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4" name="Google Shape;254;p5"/>
          <p:cNvSpPr/>
          <p:nvPr/>
        </p:nvSpPr>
        <p:spPr>
          <a:xfrm>
            <a:off x="2117103" y="8554666"/>
            <a:ext cx="2393023" cy="1691070"/>
          </a:xfrm>
          <a:custGeom>
            <a:rect b="b" l="l" r="r" t="t"/>
            <a:pathLst>
              <a:path extrusionOk="0" h="1691070" w="2393023">
                <a:moveTo>
                  <a:pt x="0" y="0"/>
                </a:moveTo>
                <a:lnTo>
                  <a:pt x="2393024" y="0"/>
                </a:lnTo>
                <a:lnTo>
                  <a:pt x="2393024" y="1691070"/>
                </a:lnTo>
                <a:lnTo>
                  <a:pt x="0" y="1691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5" name="Google Shape;255;p5"/>
          <p:cNvSpPr/>
          <p:nvPr/>
        </p:nvSpPr>
        <p:spPr>
          <a:xfrm>
            <a:off x="4507239" y="8877274"/>
            <a:ext cx="2288253" cy="1132723"/>
          </a:xfrm>
          <a:custGeom>
            <a:rect b="b" l="l" r="r" t="t"/>
            <a:pathLst>
              <a:path extrusionOk="0" h="1132723" w="2288253">
                <a:moveTo>
                  <a:pt x="0" y="0"/>
                </a:moveTo>
                <a:lnTo>
                  <a:pt x="2288254" y="0"/>
                </a:lnTo>
                <a:lnTo>
                  <a:pt x="2288254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6" name="Google Shape;256;p5"/>
          <p:cNvSpPr/>
          <p:nvPr/>
        </p:nvSpPr>
        <p:spPr>
          <a:xfrm>
            <a:off x="7138176" y="8877274"/>
            <a:ext cx="3190770" cy="1132723"/>
          </a:xfrm>
          <a:custGeom>
            <a:rect b="b" l="l" r="r" t="t"/>
            <a:pathLst>
              <a:path extrusionOk="0" h="1132723" w="3190770">
                <a:moveTo>
                  <a:pt x="0" y="0"/>
                </a:moveTo>
                <a:lnTo>
                  <a:pt x="3190770" y="0"/>
                </a:lnTo>
                <a:lnTo>
                  <a:pt x="3190770" y="1132723"/>
                </a:lnTo>
                <a:lnTo>
                  <a:pt x="0" y="11327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7" name="Google Shape;257;p5"/>
          <p:cNvSpPr/>
          <p:nvPr/>
        </p:nvSpPr>
        <p:spPr>
          <a:xfrm>
            <a:off x="10669336" y="8790404"/>
            <a:ext cx="2814444" cy="1219593"/>
          </a:xfrm>
          <a:custGeom>
            <a:rect b="b" l="l" r="r" t="t"/>
            <a:pathLst>
              <a:path extrusionOk="0" h="1219593" w="2814444">
                <a:moveTo>
                  <a:pt x="0" y="0"/>
                </a:moveTo>
                <a:lnTo>
                  <a:pt x="2814444" y="0"/>
                </a:lnTo>
                <a:lnTo>
                  <a:pt x="2814444" y="1219593"/>
                </a:lnTo>
                <a:lnTo>
                  <a:pt x="0" y="12195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8" name="Google Shape;258;p5"/>
          <p:cNvSpPr/>
          <p:nvPr/>
        </p:nvSpPr>
        <p:spPr>
          <a:xfrm>
            <a:off x="13483780" y="9009047"/>
            <a:ext cx="2703830" cy="879974"/>
          </a:xfrm>
          <a:custGeom>
            <a:rect b="b" l="l" r="r" t="t"/>
            <a:pathLst>
              <a:path extrusionOk="0" h="879974" w="2703830">
                <a:moveTo>
                  <a:pt x="0" y="0"/>
                </a:moveTo>
                <a:lnTo>
                  <a:pt x="2703830" y="0"/>
                </a:lnTo>
                <a:lnTo>
                  <a:pt x="2703830" y="879974"/>
                </a:lnTo>
                <a:lnTo>
                  <a:pt x="0" y="8799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9" name="Google Shape;259;p5"/>
          <p:cNvSpPr/>
          <p:nvPr/>
        </p:nvSpPr>
        <p:spPr>
          <a:xfrm>
            <a:off x="0" y="12524"/>
            <a:ext cx="2481182" cy="1236677"/>
          </a:xfrm>
          <a:custGeom>
            <a:rect b="b" l="l" r="r" t="t"/>
            <a:pathLst>
              <a:path extrusionOk="0" h="1236677" w="2481182">
                <a:moveTo>
                  <a:pt x="0" y="0"/>
                </a:moveTo>
                <a:lnTo>
                  <a:pt x="2481182" y="0"/>
                </a:lnTo>
                <a:lnTo>
                  <a:pt x="2481182" y="1236678"/>
                </a:lnTo>
                <a:lnTo>
                  <a:pt x="0" y="1236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0" name="Google Shape;260;p5"/>
          <p:cNvSpPr/>
          <p:nvPr/>
        </p:nvSpPr>
        <p:spPr>
          <a:xfrm>
            <a:off x="2704382" y="233026"/>
            <a:ext cx="3605714" cy="795674"/>
          </a:xfrm>
          <a:custGeom>
            <a:rect b="b" l="l" r="r" t="t"/>
            <a:pathLst>
              <a:path extrusionOk="0" h="795674" w="3605714">
                <a:moveTo>
                  <a:pt x="0" y="0"/>
                </a:moveTo>
                <a:lnTo>
                  <a:pt x="3605714" y="0"/>
                </a:lnTo>
                <a:lnTo>
                  <a:pt x="3605714" y="795674"/>
                </a:lnTo>
                <a:lnTo>
                  <a:pt x="0" y="7956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1" name="Google Shape;261;p5"/>
          <p:cNvGrpSpPr/>
          <p:nvPr/>
        </p:nvGrpSpPr>
        <p:grpSpPr>
          <a:xfrm>
            <a:off x="2262959" y="2083432"/>
            <a:ext cx="13750203" cy="6706973"/>
            <a:chOff x="0" y="-38100"/>
            <a:chExt cx="3621453" cy="1766445"/>
          </a:xfrm>
        </p:grpSpPr>
        <p:sp>
          <p:nvSpPr>
            <p:cNvPr id="262" name="Google Shape;262;p5"/>
            <p:cNvSpPr/>
            <p:nvPr/>
          </p:nvSpPr>
          <p:spPr>
            <a:xfrm>
              <a:off x="0" y="0"/>
              <a:ext cx="3621453" cy="1728345"/>
            </a:xfrm>
            <a:custGeom>
              <a:rect b="b" l="l" r="r" t="t"/>
              <a:pathLst>
                <a:path extrusionOk="0" h="1728345" w="3621453">
                  <a:moveTo>
                    <a:pt x="0" y="0"/>
                  </a:moveTo>
                  <a:lnTo>
                    <a:pt x="3621453" y="0"/>
                  </a:lnTo>
                  <a:lnTo>
                    <a:pt x="3621453" y="1728345"/>
                  </a:lnTo>
                  <a:lnTo>
                    <a:pt x="0" y="17283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63" name="Google Shape;263;p5"/>
            <p:cNvSpPr txBox="1"/>
            <p:nvPr/>
          </p:nvSpPr>
          <p:spPr>
            <a:xfrm>
              <a:off x="0" y="-38100"/>
              <a:ext cx="3621453" cy="17664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4" name="Google Shape;264;p5"/>
          <p:cNvSpPr/>
          <p:nvPr/>
        </p:nvSpPr>
        <p:spPr>
          <a:xfrm>
            <a:off x="15350126" y="170693"/>
            <a:ext cx="2820508" cy="4114800"/>
          </a:xfrm>
          <a:custGeom>
            <a:rect b="b" l="l" r="r" t="t"/>
            <a:pathLst>
              <a:path extrusionOk="0" h="4114800" w="2820508">
                <a:moveTo>
                  <a:pt x="0" y="0"/>
                </a:moveTo>
                <a:lnTo>
                  <a:pt x="2820508" y="0"/>
                </a:lnTo>
                <a:lnTo>
                  <a:pt x="282050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5" name="Google Shape;265;p5"/>
          <p:cNvSpPr/>
          <p:nvPr/>
        </p:nvSpPr>
        <p:spPr>
          <a:xfrm>
            <a:off x="6517125" y="1021012"/>
            <a:ext cx="5192611" cy="2111547"/>
          </a:xfrm>
          <a:custGeom>
            <a:rect b="b" l="l" r="r" t="t"/>
            <a:pathLst>
              <a:path extrusionOk="0" h="2111547" w="5192611">
                <a:moveTo>
                  <a:pt x="0" y="0"/>
                </a:moveTo>
                <a:lnTo>
                  <a:pt x="5192611" y="0"/>
                </a:lnTo>
                <a:lnTo>
                  <a:pt x="5192611" y="2111547"/>
                </a:lnTo>
                <a:lnTo>
                  <a:pt x="0" y="211154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6" name="Google Shape;266;p5"/>
          <p:cNvSpPr/>
          <p:nvPr/>
        </p:nvSpPr>
        <p:spPr>
          <a:xfrm>
            <a:off x="10580673" y="5582389"/>
            <a:ext cx="5237408" cy="2129763"/>
          </a:xfrm>
          <a:custGeom>
            <a:rect b="b" l="l" r="r" t="t"/>
            <a:pathLst>
              <a:path extrusionOk="0" h="2129763" w="5237408">
                <a:moveTo>
                  <a:pt x="0" y="0"/>
                </a:moveTo>
                <a:lnTo>
                  <a:pt x="5237408" y="0"/>
                </a:lnTo>
                <a:lnTo>
                  <a:pt x="5237408" y="2129763"/>
                </a:lnTo>
                <a:lnTo>
                  <a:pt x="0" y="21297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7" name="Google Shape;267;p5"/>
          <p:cNvSpPr/>
          <p:nvPr/>
        </p:nvSpPr>
        <p:spPr>
          <a:xfrm>
            <a:off x="6525296" y="3618334"/>
            <a:ext cx="5237408" cy="2129763"/>
          </a:xfrm>
          <a:custGeom>
            <a:rect b="b" l="l" r="r" t="t"/>
            <a:pathLst>
              <a:path extrusionOk="0" h="2129763" w="5237408">
                <a:moveTo>
                  <a:pt x="0" y="0"/>
                </a:moveTo>
                <a:lnTo>
                  <a:pt x="5237408" y="0"/>
                </a:lnTo>
                <a:lnTo>
                  <a:pt x="5237408" y="2129763"/>
                </a:lnTo>
                <a:lnTo>
                  <a:pt x="0" y="21297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8" name="Google Shape;268;p5"/>
          <p:cNvSpPr/>
          <p:nvPr/>
        </p:nvSpPr>
        <p:spPr>
          <a:xfrm>
            <a:off x="2607045" y="5795722"/>
            <a:ext cx="5237408" cy="2129763"/>
          </a:xfrm>
          <a:custGeom>
            <a:rect b="b" l="l" r="r" t="t"/>
            <a:pathLst>
              <a:path extrusionOk="0" h="2129763" w="5237408">
                <a:moveTo>
                  <a:pt x="0" y="0"/>
                </a:moveTo>
                <a:lnTo>
                  <a:pt x="5237408" y="0"/>
                </a:lnTo>
                <a:lnTo>
                  <a:pt x="5237408" y="2129763"/>
                </a:lnTo>
                <a:lnTo>
                  <a:pt x="0" y="21297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9" name="Google Shape;269;p5"/>
          <p:cNvSpPr/>
          <p:nvPr/>
        </p:nvSpPr>
        <p:spPr>
          <a:xfrm>
            <a:off x="3928527" y="3873481"/>
            <a:ext cx="1722839" cy="1619469"/>
          </a:xfrm>
          <a:custGeom>
            <a:rect b="b" l="l" r="r" t="t"/>
            <a:pathLst>
              <a:path extrusionOk="0" h="1619469" w="1722839">
                <a:moveTo>
                  <a:pt x="0" y="0"/>
                </a:moveTo>
                <a:lnTo>
                  <a:pt x="1722839" y="0"/>
                </a:lnTo>
                <a:lnTo>
                  <a:pt x="1722839" y="1619469"/>
                </a:lnTo>
                <a:lnTo>
                  <a:pt x="0" y="16194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0" name="Google Shape;270;p5"/>
          <p:cNvSpPr/>
          <p:nvPr/>
        </p:nvSpPr>
        <p:spPr>
          <a:xfrm>
            <a:off x="8408134" y="5994951"/>
            <a:ext cx="1608858" cy="1304637"/>
          </a:xfrm>
          <a:custGeom>
            <a:rect b="b" l="l" r="r" t="t"/>
            <a:pathLst>
              <a:path extrusionOk="0" h="1304637" w="1608858">
                <a:moveTo>
                  <a:pt x="0" y="0"/>
                </a:moveTo>
                <a:lnTo>
                  <a:pt x="1608858" y="0"/>
                </a:lnTo>
                <a:lnTo>
                  <a:pt x="1608858" y="1304638"/>
                </a:lnTo>
                <a:lnTo>
                  <a:pt x="0" y="13046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1" name="Google Shape;271;p5"/>
          <p:cNvSpPr/>
          <p:nvPr/>
        </p:nvSpPr>
        <p:spPr>
          <a:xfrm>
            <a:off x="14110166" y="4683215"/>
            <a:ext cx="594862" cy="611160"/>
          </a:xfrm>
          <a:custGeom>
            <a:rect b="b" l="l" r="r" t="t"/>
            <a:pathLst>
              <a:path extrusionOk="0" h="611160" w="594862">
                <a:moveTo>
                  <a:pt x="0" y="0"/>
                </a:moveTo>
                <a:lnTo>
                  <a:pt x="594863" y="0"/>
                </a:lnTo>
                <a:lnTo>
                  <a:pt x="594863" y="611160"/>
                </a:lnTo>
                <a:lnTo>
                  <a:pt x="0" y="6111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2" name="Google Shape;272;p5"/>
          <p:cNvSpPr txBox="1"/>
          <p:nvPr/>
        </p:nvSpPr>
        <p:spPr>
          <a:xfrm>
            <a:off x="6150304" y="1464767"/>
            <a:ext cx="5926254" cy="12160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500" u="none" cap="none" strike="noStrike">
                <a:solidFill>
                  <a:srgbClr val="0D5937"/>
                </a:solidFill>
                <a:latin typeface="Open Sans"/>
                <a:ea typeface="Open Sans"/>
                <a:cs typeface="Open Sans"/>
                <a:sym typeface="Open Sans"/>
              </a:rPr>
              <a:t>Communication &amp; Visual Support</a:t>
            </a:r>
            <a:endParaRPr/>
          </a:p>
        </p:txBody>
      </p:sp>
      <p:sp>
        <p:nvSpPr>
          <p:cNvPr id="273" name="Google Shape;273;p5"/>
          <p:cNvSpPr txBox="1"/>
          <p:nvPr/>
        </p:nvSpPr>
        <p:spPr>
          <a:xfrm>
            <a:off x="11275250" y="6124983"/>
            <a:ext cx="4417060" cy="1006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Easy-Read Principles</a:t>
            </a:r>
            <a:endParaRPr/>
          </a:p>
          <a:p>
            <a:pPr indent="0" lvl="0" marL="0" marR="0" rtl="0" algn="ctr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Use large font, bullet points and clear headers in all written materials</a:t>
            </a:r>
            <a:endParaRPr/>
          </a:p>
        </p:txBody>
      </p:sp>
      <p:sp>
        <p:nvSpPr>
          <p:cNvPr id="274" name="Google Shape;274;p5"/>
          <p:cNvSpPr txBox="1"/>
          <p:nvPr/>
        </p:nvSpPr>
        <p:spPr>
          <a:xfrm>
            <a:off x="6795493" y="4056484"/>
            <a:ext cx="4727134" cy="1006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Visual Support</a:t>
            </a:r>
            <a:endParaRPr/>
          </a:p>
          <a:p>
            <a:pPr indent="0" lvl="0" marL="0" marR="0" rtl="0" algn="ctr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Use summaries, diagrams or pictograms to reinforce spoken content</a:t>
            </a:r>
            <a:endParaRPr/>
          </a:p>
        </p:txBody>
      </p:sp>
      <p:sp>
        <p:nvSpPr>
          <p:cNvPr id="275" name="Google Shape;275;p5"/>
          <p:cNvSpPr txBox="1"/>
          <p:nvPr/>
        </p:nvSpPr>
        <p:spPr>
          <a:xfrm>
            <a:off x="2897252" y="6230461"/>
            <a:ext cx="4656994" cy="1006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99" u="none" cap="none" strike="noStrike">
                <a:solidFill>
                  <a:srgbClr val="029D4F"/>
                </a:solidFill>
                <a:latin typeface="Open Sans"/>
                <a:ea typeface="Open Sans"/>
                <a:cs typeface="Open Sans"/>
                <a:sym typeface="Open Sans"/>
              </a:rPr>
              <a:t>Concrete Language</a:t>
            </a:r>
            <a:endParaRPr/>
          </a:p>
          <a:p>
            <a:pPr indent="0" lvl="0" marL="0" marR="0" rtl="0" algn="ctr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99" u="none" cap="none" strike="noStrike">
                <a:solidFill>
                  <a:srgbClr val="1A1919"/>
                </a:solidFill>
                <a:latin typeface="Open Sans"/>
                <a:ea typeface="Open Sans"/>
                <a:cs typeface="Open Sans"/>
                <a:sym typeface="Open Sans"/>
              </a:rPr>
              <a:t>Avoid metaphors, idioms, or sarcasm. Use literal, plain language throughout.</a:t>
            </a:r>
            <a:endParaRPr/>
          </a:p>
        </p:txBody>
      </p:sp>
      <p:sp>
        <p:nvSpPr>
          <p:cNvPr id="276" name="Google Shape;276;p5"/>
          <p:cNvSpPr/>
          <p:nvPr/>
        </p:nvSpPr>
        <p:spPr>
          <a:xfrm>
            <a:off x="12604514" y="3789004"/>
            <a:ext cx="594862" cy="611160"/>
          </a:xfrm>
          <a:custGeom>
            <a:rect b="b" l="l" r="r" t="t"/>
            <a:pathLst>
              <a:path extrusionOk="0" h="611160" w="594862">
                <a:moveTo>
                  <a:pt x="0" y="0"/>
                </a:moveTo>
                <a:lnTo>
                  <a:pt x="594863" y="0"/>
                </a:lnTo>
                <a:lnTo>
                  <a:pt x="594863" y="611160"/>
                </a:lnTo>
                <a:lnTo>
                  <a:pt x="0" y="6111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7" name="Google Shape;277;p5"/>
          <p:cNvSpPr/>
          <p:nvPr/>
        </p:nvSpPr>
        <p:spPr>
          <a:xfrm>
            <a:off x="12639004" y="4578771"/>
            <a:ext cx="594862" cy="611160"/>
          </a:xfrm>
          <a:custGeom>
            <a:rect b="b" l="l" r="r" t="t"/>
            <a:pathLst>
              <a:path extrusionOk="0" h="611160" w="594862">
                <a:moveTo>
                  <a:pt x="0" y="0"/>
                </a:moveTo>
                <a:lnTo>
                  <a:pt x="594862" y="0"/>
                </a:lnTo>
                <a:lnTo>
                  <a:pt x="594862" y="611160"/>
                </a:lnTo>
                <a:lnTo>
                  <a:pt x="0" y="6111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8" name="Google Shape;278;p5"/>
          <p:cNvSpPr/>
          <p:nvPr/>
        </p:nvSpPr>
        <p:spPr>
          <a:xfrm>
            <a:off x="14075677" y="3789004"/>
            <a:ext cx="594862" cy="611160"/>
          </a:xfrm>
          <a:custGeom>
            <a:rect b="b" l="l" r="r" t="t"/>
            <a:pathLst>
              <a:path extrusionOk="0" h="611160" w="594862">
                <a:moveTo>
                  <a:pt x="0" y="0"/>
                </a:moveTo>
                <a:lnTo>
                  <a:pt x="594862" y="0"/>
                </a:lnTo>
                <a:lnTo>
                  <a:pt x="594862" y="611160"/>
                </a:lnTo>
                <a:lnTo>
                  <a:pt x="0" y="6111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5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