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Open Sans" panose="020B0606030504020204" pitchFamily="34" charset="0"/>
      <p:regular r:id="rId8"/>
      <p:bold r:id="rId9"/>
      <p:boldItalic r:id="rId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3" roundtripDataSignature="AMtx7mjGMCOwR1iEPejz+LUvn0ynYsPa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30D43A-4621-420F-BFDD-6890AA74AFBF}" v="53" dt="2026-09-16T12:50:29.0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500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customschemas.google.com/relationships/presentationmetadata" Target="metadata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3.fntdata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thos Pasquali" userId="cf22dab3-7c84-48bd-bb33-123e367ff392" providerId="ADAL" clId="{3CC1B51D-DBB8-4440-9E54-A769DD7F7BF5}"/>
    <pc:docChg chg="modSld">
      <pc:chgData name="Athos Pasquali" userId="cf22dab3-7c84-48bd-bb33-123e367ff392" providerId="ADAL" clId="{3CC1B51D-DBB8-4440-9E54-A769DD7F7BF5}" dt="2026-09-16T12:50:29.036" v="52"/>
      <pc:docMkLst>
        <pc:docMk/>
      </pc:docMkLst>
      <pc:sldChg chg="modSp">
        <pc:chgData name="Athos Pasquali" userId="cf22dab3-7c84-48bd-bb33-123e367ff392" providerId="ADAL" clId="{3CC1B51D-DBB8-4440-9E54-A769DD7F7BF5}" dt="2026-09-16T12:22:47.990" v="1"/>
        <pc:sldMkLst>
          <pc:docMk/>
          <pc:sldMk cId="0" sldId="257"/>
        </pc:sldMkLst>
        <pc:spChg chg="mod">
          <ac:chgData name="Athos Pasquali" userId="cf22dab3-7c84-48bd-bb33-123e367ff392" providerId="ADAL" clId="{3CC1B51D-DBB8-4440-9E54-A769DD7F7BF5}" dt="2026-09-16T12:20:12.655" v="0"/>
          <ac:spMkLst>
            <pc:docMk/>
            <pc:sldMk cId="0" sldId="257"/>
            <ac:spMk id="144" creationId="{00000000-0000-0000-0000-000000000000}"/>
          </ac:spMkLst>
        </pc:spChg>
        <pc:spChg chg="mod">
          <ac:chgData name="Athos Pasquali" userId="cf22dab3-7c84-48bd-bb33-123e367ff392" providerId="ADAL" clId="{3CC1B51D-DBB8-4440-9E54-A769DD7F7BF5}" dt="2026-09-16T12:22:47.990" v="1"/>
          <ac:spMkLst>
            <pc:docMk/>
            <pc:sldMk cId="0" sldId="257"/>
            <ac:spMk id="146" creationId="{00000000-0000-0000-0000-000000000000}"/>
          </ac:spMkLst>
        </pc:spChg>
      </pc:sldChg>
      <pc:sldChg chg="modSp">
        <pc:chgData name="Athos Pasquali" userId="cf22dab3-7c84-48bd-bb33-123e367ff392" providerId="ADAL" clId="{3CC1B51D-DBB8-4440-9E54-A769DD7F7BF5}" dt="2026-09-16T12:33:53.661" v="18"/>
        <pc:sldMkLst>
          <pc:docMk/>
          <pc:sldMk cId="0" sldId="258"/>
        </pc:sldMkLst>
        <pc:spChg chg="mod">
          <ac:chgData name="Athos Pasquali" userId="cf22dab3-7c84-48bd-bb33-123e367ff392" providerId="ADAL" clId="{3CC1B51D-DBB8-4440-9E54-A769DD7F7BF5}" dt="2026-09-16T12:24:24.412" v="2"/>
          <ac:spMkLst>
            <pc:docMk/>
            <pc:sldMk cId="0" sldId="258"/>
            <ac:spMk id="187" creationId="{00000000-0000-0000-0000-000000000000}"/>
          </ac:spMkLst>
        </pc:spChg>
        <pc:spChg chg="mod">
          <ac:chgData name="Athos Pasquali" userId="cf22dab3-7c84-48bd-bb33-123e367ff392" providerId="ADAL" clId="{3CC1B51D-DBB8-4440-9E54-A769DD7F7BF5}" dt="2026-09-16T12:27:09.497" v="6"/>
          <ac:spMkLst>
            <pc:docMk/>
            <pc:sldMk cId="0" sldId="258"/>
            <ac:spMk id="188" creationId="{00000000-0000-0000-0000-000000000000}"/>
          </ac:spMkLst>
        </pc:spChg>
        <pc:spChg chg="mod">
          <ac:chgData name="Athos Pasquali" userId="cf22dab3-7c84-48bd-bb33-123e367ff392" providerId="ADAL" clId="{3CC1B51D-DBB8-4440-9E54-A769DD7F7BF5}" dt="2026-09-16T12:27:35.600" v="7"/>
          <ac:spMkLst>
            <pc:docMk/>
            <pc:sldMk cId="0" sldId="258"/>
            <ac:spMk id="189" creationId="{00000000-0000-0000-0000-000000000000}"/>
          </ac:spMkLst>
        </pc:spChg>
        <pc:spChg chg="mod">
          <ac:chgData name="Athos Pasquali" userId="cf22dab3-7c84-48bd-bb33-123e367ff392" providerId="ADAL" clId="{3CC1B51D-DBB8-4440-9E54-A769DD7F7BF5}" dt="2026-09-16T12:29:19.300" v="9"/>
          <ac:spMkLst>
            <pc:docMk/>
            <pc:sldMk cId="0" sldId="258"/>
            <ac:spMk id="190" creationId="{00000000-0000-0000-0000-000000000000}"/>
          </ac:spMkLst>
        </pc:spChg>
        <pc:spChg chg="mod">
          <ac:chgData name="Athos Pasquali" userId="cf22dab3-7c84-48bd-bb33-123e367ff392" providerId="ADAL" clId="{3CC1B51D-DBB8-4440-9E54-A769DD7F7BF5}" dt="2026-09-16T12:31:37.024" v="15"/>
          <ac:spMkLst>
            <pc:docMk/>
            <pc:sldMk cId="0" sldId="258"/>
            <ac:spMk id="192" creationId="{00000000-0000-0000-0000-000000000000}"/>
          </ac:spMkLst>
        </pc:spChg>
        <pc:spChg chg="mod">
          <ac:chgData name="Athos Pasquali" userId="cf22dab3-7c84-48bd-bb33-123e367ff392" providerId="ADAL" clId="{3CC1B51D-DBB8-4440-9E54-A769DD7F7BF5}" dt="2026-09-16T12:32:00.125" v="16"/>
          <ac:spMkLst>
            <pc:docMk/>
            <pc:sldMk cId="0" sldId="258"/>
            <ac:spMk id="193" creationId="{00000000-0000-0000-0000-000000000000}"/>
          </ac:spMkLst>
        </pc:spChg>
        <pc:spChg chg="mod">
          <ac:chgData name="Athos Pasquali" userId="cf22dab3-7c84-48bd-bb33-123e367ff392" providerId="ADAL" clId="{3CC1B51D-DBB8-4440-9E54-A769DD7F7BF5}" dt="2026-09-16T12:33:53.661" v="18"/>
          <ac:spMkLst>
            <pc:docMk/>
            <pc:sldMk cId="0" sldId="258"/>
            <ac:spMk id="194" creationId="{00000000-0000-0000-0000-000000000000}"/>
          </ac:spMkLst>
        </pc:spChg>
      </pc:sldChg>
      <pc:sldChg chg="modSp">
        <pc:chgData name="Athos Pasquali" userId="cf22dab3-7c84-48bd-bb33-123e367ff392" providerId="ADAL" clId="{3CC1B51D-DBB8-4440-9E54-A769DD7F7BF5}" dt="2026-09-16T12:46:08.654" v="45"/>
        <pc:sldMkLst>
          <pc:docMk/>
          <pc:sldMk cId="0" sldId="259"/>
        </pc:sldMkLst>
        <pc:spChg chg="mod">
          <ac:chgData name="Athos Pasquali" userId="cf22dab3-7c84-48bd-bb33-123e367ff392" providerId="ADAL" clId="{3CC1B51D-DBB8-4440-9E54-A769DD7F7BF5}" dt="2026-09-16T12:34:31.272" v="19"/>
          <ac:spMkLst>
            <pc:docMk/>
            <pc:sldMk cId="0" sldId="259"/>
            <ac:spMk id="230" creationId="{00000000-0000-0000-0000-000000000000}"/>
          </ac:spMkLst>
        </pc:spChg>
        <pc:spChg chg="mod">
          <ac:chgData name="Athos Pasquali" userId="cf22dab3-7c84-48bd-bb33-123e367ff392" providerId="ADAL" clId="{3CC1B51D-DBB8-4440-9E54-A769DD7F7BF5}" dt="2026-09-16T12:36:00.538" v="24"/>
          <ac:spMkLst>
            <pc:docMk/>
            <pc:sldMk cId="0" sldId="259"/>
            <ac:spMk id="231" creationId="{00000000-0000-0000-0000-000000000000}"/>
          </ac:spMkLst>
        </pc:spChg>
        <pc:spChg chg="mod">
          <ac:chgData name="Athos Pasquali" userId="cf22dab3-7c84-48bd-bb33-123e367ff392" providerId="ADAL" clId="{3CC1B51D-DBB8-4440-9E54-A769DD7F7BF5}" dt="2026-09-16T12:37:16.532" v="28"/>
          <ac:spMkLst>
            <pc:docMk/>
            <pc:sldMk cId="0" sldId="259"/>
            <ac:spMk id="232" creationId="{00000000-0000-0000-0000-000000000000}"/>
          </ac:spMkLst>
        </pc:spChg>
        <pc:spChg chg="mod">
          <ac:chgData name="Athos Pasquali" userId="cf22dab3-7c84-48bd-bb33-123e367ff392" providerId="ADAL" clId="{3CC1B51D-DBB8-4440-9E54-A769DD7F7BF5}" dt="2026-09-16T12:39:41.233" v="30"/>
          <ac:spMkLst>
            <pc:docMk/>
            <pc:sldMk cId="0" sldId="259"/>
            <ac:spMk id="233" creationId="{00000000-0000-0000-0000-000000000000}"/>
          </ac:spMkLst>
        </pc:spChg>
        <pc:spChg chg="mod">
          <ac:chgData name="Athos Pasquali" userId="cf22dab3-7c84-48bd-bb33-123e367ff392" providerId="ADAL" clId="{3CC1B51D-DBB8-4440-9E54-A769DD7F7BF5}" dt="2026-09-16T12:42:20.412" v="35"/>
          <ac:spMkLst>
            <pc:docMk/>
            <pc:sldMk cId="0" sldId="259"/>
            <ac:spMk id="235" creationId="{00000000-0000-0000-0000-000000000000}"/>
          </ac:spMkLst>
        </pc:spChg>
        <pc:spChg chg="mod">
          <ac:chgData name="Athos Pasquali" userId="cf22dab3-7c84-48bd-bb33-123e367ff392" providerId="ADAL" clId="{3CC1B51D-DBB8-4440-9E54-A769DD7F7BF5}" dt="2026-09-16T12:45:11.175" v="42"/>
          <ac:spMkLst>
            <pc:docMk/>
            <pc:sldMk cId="0" sldId="259"/>
            <ac:spMk id="236" creationId="{00000000-0000-0000-0000-000000000000}"/>
          </ac:spMkLst>
        </pc:spChg>
        <pc:spChg chg="mod">
          <ac:chgData name="Athos Pasquali" userId="cf22dab3-7c84-48bd-bb33-123e367ff392" providerId="ADAL" clId="{3CC1B51D-DBB8-4440-9E54-A769DD7F7BF5}" dt="2026-09-16T12:46:08.654" v="45"/>
          <ac:spMkLst>
            <pc:docMk/>
            <pc:sldMk cId="0" sldId="259"/>
            <ac:spMk id="237" creationId="{00000000-0000-0000-0000-000000000000}"/>
          </ac:spMkLst>
        </pc:spChg>
      </pc:sldChg>
      <pc:sldChg chg="modSp">
        <pc:chgData name="Athos Pasquali" userId="cf22dab3-7c84-48bd-bb33-123e367ff392" providerId="ADAL" clId="{3CC1B51D-DBB8-4440-9E54-A769DD7F7BF5}" dt="2026-09-16T12:50:29.036" v="52"/>
        <pc:sldMkLst>
          <pc:docMk/>
          <pc:sldMk cId="0" sldId="260"/>
        </pc:sldMkLst>
        <pc:spChg chg="mod">
          <ac:chgData name="Athos Pasquali" userId="cf22dab3-7c84-48bd-bb33-123e367ff392" providerId="ADAL" clId="{3CC1B51D-DBB8-4440-9E54-A769DD7F7BF5}" dt="2026-09-16T12:47:37.926" v="47"/>
          <ac:spMkLst>
            <pc:docMk/>
            <pc:sldMk cId="0" sldId="260"/>
            <ac:spMk id="272" creationId="{00000000-0000-0000-0000-000000000000}"/>
          </ac:spMkLst>
        </pc:spChg>
        <pc:spChg chg="mod">
          <ac:chgData name="Athos Pasquali" userId="cf22dab3-7c84-48bd-bb33-123e367ff392" providerId="ADAL" clId="{3CC1B51D-DBB8-4440-9E54-A769DD7F7BF5}" dt="2026-09-16T12:48:41.669" v="49"/>
          <ac:spMkLst>
            <pc:docMk/>
            <pc:sldMk cId="0" sldId="260"/>
            <ac:spMk id="274" creationId="{00000000-0000-0000-0000-000000000000}"/>
          </ac:spMkLst>
        </pc:spChg>
        <pc:spChg chg="mod">
          <ac:chgData name="Athos Pasquali" userId="cf22dab3-7c84-48bd-bb33-123e367ff392" providerId="ADAL" clId="{3CC1B51D-DBB8-4440-9E54-A769DD7F7BF5}" dt="2026-09-16T12:50:29.036" v="52"/>
          <ac:spMkLst>
            <pc:docMk/>
            <pc:sldMk cId="0" sldId="260"/>
            <ac:spMk id="27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8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0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5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13.png"/><Relationship Id="rId5" Type="http://schemas.openxmlformats.org/officeDocument/2006/relationships/image" Target="../media/image3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16.png"/><Relationship Id="rId5" Type="http://schemas.openxmlformats.org/officeDocument/2006/relationships/image" Target="../media/image3.png"/><Relationship Id="rId15" Type="http://schemas.openxmlformats.org/officeDocument/2006/relationships/image" Target="../media/image23.pn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16.png"/><Relationship Id="rId5" Type="http://schemas.openxmlformats.org/officeDocument/2006/relationships/image" Target="../media/image3.png"/><Relationship Id="rId15" Type="http://schemas.openxmlformats.org/officeDocument/2006/relationships/image" Target="../media/image28.pn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144661"/>
            <a:ext cx="18802350" cy="10769960"/>
            <a:chOff x="0" y="-38100"/>
            <a:chExt cx="4952059" cy="2836533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4952059" cy="2798433"/>
            </a:xfrm>
            <a:custGeom>
              <a:avLst/>
              <a:gdLst/>
              <a:ahLst/>
              <a:cxnLst/>
              <a:rect l="l" t="t" r="r" b="b"/>
              <a:pathLst>
                <a:path w="4952059" h="2798433" extrusionOk="0">
                  <a:moveTo>
                    <a:pt x="0" y="0"/>
                  </a:moveTo>
                  <a:lnTo>
                    <a:pt x="4952059" y="0"/>
                  </a:lnTo>
                  <a:lnTo>
                    <a:pt x="4952059" y="2798433"/>
                  </a:lnTo>
                  <a:lnTo>
                    <a:pt x="0" y="2798433"/>
                  </a:lnTo>
                  <a:close/>
                </a:path>
              </a:pathLst>
            </a:custGeom>
            <a:solidFill>
              <a:srgbClr val="0D5937"/>
            </a:solidFill>
            <a:ln>
              <a:noFill/>
            </a:ln>
          </p:spPr>
          <p:txBody>
            <a:bodyPr/>
            <a:lstStyle/>
            <a:p>
              <a:endParaRPr lang="nb-NO" noProof="0" dirty="0"/>
            </a:p>
          </p:txBody>
        </p:sp>
        <p:sp>
          <p:nvSpPr>
            <p:cNvPr id="86" name="Google Shape;86;p1"/>
            <p:cNvSpPr txBox="1"/>
            <p:nvPr/>
          </p:nvSpPr>
          <p:spPr>
            <a:xfrm>
              <a:off x="0" y="-38100"/>
              <a:ext cx="4952059" cy="28365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nb-NO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7" name="Google Shape;87;p1"/>
          <p:cNvGrpSpPr/>
          <p:nvPr/>
        </p:nvGrpSpPr>
        <p:grpSpPr>
          <a:xfrm>
            <a:off x="-18962" y="8457605"/>
            <a:ext cx="2288253" cy="2167694"/>
            <a:chOff x="0" y="-38100"/>
            <a:chExt cx="1332349" cy="850900"/>
          </a:xfrm>
        </p:grpSpPr>
        <p:sp>
          <p:nvSpPr>
            <p:cNvPr id="88" name="Google Shape;88;p1"/>
            <p:cNvSpPr/>
            <p:nvPr/>
          </p:nvSpPr>
          <p:spPr>
            <a:xfrm>
              <a:off x="0" y="0"/>
              <a:ext cx="1332349" cy="812800"/>
            </a:xfrm>
            <a:custGeom>
              <a:avLst/>
              <a:gdLst/>
              <a:ahLst/>
              <a:cxnLst/>
              <a:rect l="l" t="t" r="r" b="b"/>
              <a:pathLst>
                <a:path w="1332349" h="812800" extrusionOk="0">
                  <a:moveTo>
                    <a:pt x="0" y="0"/>
                  </a:moveTo>
                  <a:lnTo>
                    <a:pt x="1332349" y="0"/>
                  </a:lnTo>
                  <a:lnTo>
                    <a:pt x="133234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29D4F"/>
            </a:solidFill>
            <a:ln>
              <a:noFill/>
            </a:ln>
          </p:spPr>
          <p:txBody>
            <a:bodyPr/>
            <a:lstStyle/>
            <a:p>
              <a:endParaRPr lang="nb-NO" noProof="0" dirty="0"/>
            </a:p>
          </p:txBody>
        </p:sp>
        <p:sp>
          <p:nvSpPr>
            <p:cNvPr id="89" name="Google Shape;89;p1"/>
            <p:cNvSpPr txBox="1"/>
            <p:nvPr/>
          </p:nvSpPr>
          <p:spPr>
            <a:xfrm>
              <a:off x="0" y="-38100"/>
              <a:ext cx="1332349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nb-NO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0" name="Google Shape;90;p1"/>
          <p:cNvGrpSpPr/>
          <p:nvPr/>
        </p:nvGrpSpPr>
        <p:grpSpPr>
          <a:xfrm>
            <a:off x="13743587" y="-95907"/>
            <a:ext cx="5058763" cy="2323999"/>
            <a:chOff x="0" y="-38100"/>
            <a:chExt cx="1332349" cy="923244"/>
          </a:xfrm>
        </p:grpSpPr>
        <p:sp>
          <p:nvSpPr>
            <p:cNvPr id="91" name="Google Shape;91;p1"/>
            <p:cNvSpPr/>
            <p:nvPr/>
          </p:nvSpPr>
          <p:spPr>
            <a:xfrm>
              <a:off x="0" y="0"/>
              <a:ext cx="1332349" cy="885144"/>
            </a:xfrm>
            <a:custGeom>
              <a:avLst/>
              <a:gdLst/>
              <a:ahLst/>
              <a:cxnLst/>
              <a:rect l="l" t="t" r="r" b="b"/>
              <a:pathLst>
                <a:path w="1332349" h="885144" extrusionOk="0">
                  <a:moveTo>
                    <a:pt x="0" y="0"/>
                  </a:moveTo>
                  <a:lnTo>
                    <a:pt x="1332349" y="0"/>
                  </a:lnTo>
                  <a:lnTo>
                    <a:pt x="1332349" y="885144"/>
                  </a:lnTo>
                  <a:lnTo>
                    <a:pt x="0" y="885144"/>
                  </a:lnTo>
                  <a:close/>
                </a:path>
              </a:pathLst>
            </a:custGeom>
            <a:solidFill>
              <a:srgbClr val="029D4F"/>
            </a:solidFill>
            <a:ln>
              <a:noFill/>
            </a:ln>
          </p:spPr>
          <p:txBody>
            <a:bodyPr/>
            <a:lstStyle/>
            <a:p>
              <a:endParaRPr lang="nb-NO" noProof="0" dirty="0"/>
            </a:p>
          </p:txBody>
        </p:sp>
        <p:sp>
          <p:nvSpPr>
            <p:cNvPr id="92" name="Google Shape;92;p1"/>
            <p:cNvSpPr txBox="1"/>
            <p:nvPr/>
          </p:nvSpPr>
          <p:spPr>
            <a:xfrm>
              <a:off x="0" y="-38100"/>
              <a:ext cx="1332349" cy="9232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nb-NO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3" name="Google Shape;93;p1"/>
          <p:cNvGrpSpPr/>
          <p:nvPr/>
        </p:nvGrpSpPr>
        <p:grpSpPr>
          <a:xfrm>
            <a:off x="2262959" y="8391045"/>
            <a:ext cx="16539391" cy="2234254"/>
            <a:chOff x="0" y="-38100"/>
            <a:chExt cx="4285959" cy="520259"/>
          </a:xfrm>
        </p:grpSpPr>
        <p:sp>
          <p:nvSpPr>
            <p:cNvPr id="94" name="Google Shape;94;p1"/>
            <p:cNvSpPr/>
            <p:nvPr/>
          </p:nvSpPr>
          <p:spPr>
            <a:xfrm>
              <a:off x="0" y="0"/>
              <a:ext cx="4285959" cy="482159"/>
            </a:xfrm>
            <a:custGeom>
              <a:avLst/>
              <a:gdLst/>
              <a:ahLst/>
              <a:cxnLst/>
              <a:rect l="l" t="t" r="r" b="b"/>
              <a:pathLst>
                <a:path w="4285959" h="482159" extrusionOk="0">
                  <a:moveTo>
                    <a:pt x="0" y="0"/>
                  </a:moveTo>
                  <a:lnTo>
                    <a:pt x="4285959" y="0"/>
                  </a:lnTo>
                  <a:lnTo>
                    <a:pt x="4285959" y="482159"/>
                  </a:lnTo>
                  <a:lnTo>
                    <a:pt x="0" y="4821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nb-NO" noProof="0" dirty="0"/>
            </a:p>
          </p:txBody>
        </p:sp>
        <p:sp>
          <p:nvSpPr>
            <p:cNvPr id="95" name="Google Shape;95;p1"/>
            <p:cNvSpPr txBox="1"/>
            <p:nvPr/>
          </p:nvSpPr>
          <p:spPr>
            <a:xfrm>
              <a:off x="0" y="-38100"/>
              <a:ext cx="4285959" cy="5202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nb-NO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"/>
          <p:cNvSpPr/>
          <p:nvPr/>
        </p:nvSpPr>
        <p:spPr>
          <a:xfrm>
            <a:off x="2117103" y="8554666"/>
            <a:ext cx="2393023" cy="1691070"/>
          </a:xfrm>
          <a:custGeom>
            <a:avLst/>
            <a:gdLst/>
            <a:ahLst/>
            <a:cxnLst/>
            <a:rect l="l" t="t" r="r" b="b"/>
            <a:pathLst>
              <a:path w="2393023" h="1691070" extrusionOk="0">
                <a:moveTo>
                  <a:pt x="0" y="0"/>
                </a:moveTo>
                <a:lnTo>
                  <a:pt x="2393024" y="0"/>
                </a:lnTo>
                <a:lnTo>
                  <a:pt x="2393024" y="1691070"/>
                </a:lnTo>
                <a:lnTo>
                  <a:pt x="0" y="16910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97" name="Google Shape;97;p1"/>
          <p:cNvSpPr/>
          <p:nvPr/>
        </p:nvSpPr>
        <p:spPr>
          <a:xfrm>
            <a:off x="4507239" y="8877274"/>
            <a:ext cx="2288253" cy="1132723"/>
          </a:xfrm>
          <a:custGeom>
            <a:avLst/>
            <a:gdLst/>
            <a:ahLst/>
            <a:cxnLst/>
            <a:rect l="l" t="t" r="r" b="b"/>
            <a:pathLst>
              <a:path w="2288253" h="1132723" extrusionOk="0">
                <a:moveTo>
                  <a:pt x="0" y="0"/>
                </a:moveTo>
                <a:lnTo>
                  <a:pt x="2288254" y="0"/>
                </a:lnTo>
                <a:lnTo>
                  <a:pt x="2288254" y="1132723"/>
                </a:lnTo>
                <a:lnTo>
                  <a:pt x="0" y="11327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98" name="Google Shape;98;p1"/>
          <p:cNvSpPr/>
          <p:nvPr/>
        </p:nvSpPr>
        <p:spPr>
          <a:xfrm>
            <a:off x="7138176" y="8877274"/>
            <a:ext cx="3190770" cy="1132723"/>
          </a:xfrm>
          <a:custGeom>
            <a:avLst/>
            <a:gdLst/>
            <a:ahLst/>
            <a:cxnLst/>
            <a:rect l="l" t="t" r="r" b="b"/>
            <a:pathLst>
              <a:path w="3190770" h="1132723" extrusionOk="0">
                <a:moveTo>
                  <a:pt x="0" y="0"/>
                </a:moveTo>
                <a:lnTo>
                  <a:pt x="3190770" y="0"/>
                </a:lnTo>
                <a:lnTo>
                  <a:pt x="3190770" y="1132723"/>
                </a:lnTo>
                <a:lnTo>
                  <a:pt x="0" y="11327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99" name="Google Shape;99;p1"/>
          <p:cNvSpPr/>
          <p:nvPr/>
        </p:nvSpPr>
        <p:spPr>
          <a:xfrm>
            <a:off x="10669336" y="8790404"/>
            <a:ext cx="2814444" cy="1219593"/>
          </a:xfrm>
          <a:custGeom>
            <a:avLst/>
            <a:gdLst/>
            <a:ahLst/>
            <a:cxnLst/>
            <a:rect l="l" t="t" r="r" b="b"/>
            <a:pathLst>
              <a:path w="2814444" h="1219593" extrusionOk="0">
                <a:moveTo>
                  <a:pt x="0" y="0"/>
                </a:moveTo>
                <a:lnTo>
                  <a:pt x="2814444" y="0"/>
                </a:lnTo>
                <a:lnTo>
                  <a:pt x="2814444" y="1219593"/>
                </a:lnTo>
                <a:lnTo>
                  <a:pt x="0" y="1219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100" name="Google Shape;100;p1"/>
          <p:cNvSpPr/>
          <p:nvPr/>
        </p:nvSpPr>
        <p:spPr>
          <a:xfrm>
            <a:off x="13483780" y="9009047"/>
            <a:ext cx="2703830" cy="879974"/>
          </a:xfrm>
          <a:custGeom>
            <a:avLst/>
            <a:gdLst/>
            <a:ahLst/>
            <a:cxnLst/>
            <a:rect l="l" t="t" r="r" b="b"/>
            <a:pathLst>
              <a:path w="2703830" h="879974" extrusionOk="0">
                <a:moveTo>
                  <a:pt x="0" y="0"/>
                </a:moveTo>
                <a:lnTo>
                  <a:pt x="2703830" y="0"/>
                </a:lnTo>
                <a:lnTo>
                  <a:pt x="2703830" y="879974"/>
                </a:lnTo>
                <a:lnTo>
                  <a:pt x="0" y="8799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grpSp>
        <p:nvGrpSpPr>
          <p:cNvPr id="101" name="Google Shape;101;p1"/>
          <p:cNvGrpSpPr/>
          <p:nvPr/>
        </p:nvGrpSpPr>
        <p:grpSpPr>
          <a:xfrm>
            <a:off x="-1" y="-144661"/>
            <a:ext cx="13787991" cy="2738536"/>
            <a:chOff x="0" y="-38100"/>
            <a:chExt cx="4285959" cy="721260"/>
          </a:xfrm>
        </p:grpSpPr>
        <p:sp>
          <p:nvSpPr>
            <p:cNvPr id="102" name="Google Shape;102;p1"/>
            <p:cNvSpPr/>
            <p:nvPr/>
          </p:nvSpPr>
          <p:spPr>
            <a:xfrm>
              <a:off x="0" y="0"/>
              <a:ext cx="4285959" cy="683160"/>
            </a:xfrm>
            <a:custGeom>
              <a:avLst/>
              <a:gdLst/>
              <a:ahLst/>
              <a:cxnLst/>
              <a:rect l="l" t="t" r="r" b="b"/>
              <a:pathLst>
                <a:path w="4285959" h="683160" extrusionOk="0">
                  <a:moveTo>
                    <a:pt x="0" y="0"/>
                  </a:moveTo>
                  <a:lnTo>
                    <a:pt x="4285959" y="0"/>
                  </a:lnTo>
                  <a:lnTo>
                    <a:pt x="4285959" y="683160"/>
                  </a:lnTo>
                  <a:lnTo>
                    <a:pt x="0" y="6831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nb-NO" noProof="0" dirty="0"/>
            </a:p>
          </p:txBody>
        </p:sp>
        <p:sp>
          <p:nvSpPr>
            <p:cNvPr id="103" name="Google Shape;103;p1"/>
            <p:cNvSpPr txBox="1"/>
            <p:nvPr/>
          </p:nvSpPr>
          <p:spPr>
            <a:xfrm>
              <a:off x="0" y="-38100"/>
              <a:ext cx="4285959" cy="7212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nb-NO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4" name="Google Shape;104;p1"/>
          <p:cNvSpPr/>
          <p:nvPr/>
        </p:nvSpPr>
        <p:spPr>
          <a:xfrm>
            <a:off x="1028700" y="410361"/>
            <a:ext cx="2481182" cy="1236677"/>
          </a:xfrm>
          <a:custGeom>
            <a:avLst/>
            <a:gdLst/>
            <a:ahLst/>
            <a:cxnLst/>
            <a:rect l="l" t="t" r="r" b="b"/>
            <a:pathLst>
              <a:path w="2481182" h="1236677" extrusionOk="0">
                <a:moveTo>
                  <a:pt x="0" y="0"/>
                </a:moveTo>
                <a:lnTo>
                  <a:pt x="2481182" y="0"/>
                </a:lnTo>
                <a:lnTo>
                  <a:pt x="2481182" y="1236678"/>
                </a:lnTo>
                <a:lnTo>
                  <a:pt x="0" y="12366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105" name="Google Shape;105;p1"/>
          <p:cNvSpPr/>
          <p:nvPr/>
        </p:nvSpPr>
        <p:spPr>
          <a:xfrm>
            <a:off x="3848509" y="851364"/>
            <a:ext cx="3605714" cy="795674"/>
          </a:xfrm>
          <a:custGeom>
            <a:avLst/>
            <a:gdLst/>
            <a:ahLst/>
            <a:cxnLst/>
            <a:rect l="l" t="t" r="r" b="b"/>
            <a:pathLst>
              <a:path w="3605714" h="795674" extrusionOk="0">
                <a:moveTo>
                  <a:pt x="0" y="0"/>
                </a:moveTo>
                <a:lnTo>
                  <a:pt x="3605714" y="0"/>
                </a:lnTo>
                <a:lnTo>
                  <a:pt x="3605714" y="795675"/>
                </a:lnTo>
                <a:lnTo>
                  <a:pt x="0" y="7956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grpSp>
        <p:nvGrpSpPr>
          <p:cNvPr id="106" name="Google Shape;106;p1"/>
          <p:cNvGrpSpPr/>
          <p:nvPr/>
        </p:nvGrpSpPr>
        <p:grpSpPr>
          <a:xfrm>
            <a:off x="2262959" y="2083432"/>
            <a:ext cx="13750203" cy="6706973"/>
            <a:chOff x="0" y="-38100"/>
            <a:chExt cx="3621453" cy="1766445"/>
          </a:xfrm>
        </p:grpSpPr>
        <p:sp>
          <p:nvSpPr>
            <p:cNvPr id="107" name="Google Shape;107;p1"/>
            <p:cNvSpPr/>
            <p:nvPr/>
          </p:nvSpPr>
          <p:spPr>
            <a:xfrm>
              <a:off x="0" y="0"/>
              <a:ext cx="3621453" cy="1728345"/>
            </a:xfrm>
            <a:custGeom>
              <a:avLst/>
              <a:gdLst/>
              <a:ahLst/>
              <a:cxnLst/>
              <a:rect l="l" t="t" r="r" b="b"/>
              <a:pathLst>
                <a:path w="3621453" h="1728345" extrusionOk="0">
                  <a:moveTo>
                    <a:pt x="0" y="0"/>
                  </a:moveTo>
                  <a:lnTo>
                    <a:pt x="3621453" y="0"/>
                  </a:lnTo>
                  <a:lnTo>
                    <a:pt x="3621453" y="1728345"/>
                  </a:lnTo>
                  <a:lnTo>
                    <a:pt x="0" y="17283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nb-NO" noProof="0" dirty="0"/>
            </a:p>
          </p:txBody>
        </p:sp>
        <p:sp>
          <p:nvSpPr>
            <p:cNvPr id="108" name="Google Shape;108;p1"/>
            <p:cNvSpPr txBox="1"/>
            <p:nvPr/>
          </p:nvSpPr>
          <p:spPr>
            <a:xfrm>
              <a:off x="0" y="-38100"/>
              <a:ext cx="3621453" cy="17664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nb-NO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9" name="Google Shape;109;p1"/>
          <p:cNvSpPr txBox="1"/>
          <p:nvPr/>
        </p:nvSpPr>
        <p:spPr>
          <a:xfrm>
            <a:off x="3477251" y="2853303"/>
            <a:ext cx="11363206" cy="1982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nb-NO" sz="9200" b="1" noProof="0" dirty="0">
                <a:solidFill>
                  <a:srgbClr val="0D5937"/>
                </a:solidFill>
                <a:latin typeface="Open Sans"/>
                <a:ea typeface="Open Sans"/>
                <a:cs typeface="Open Sans"/>
                <a:sym typeface="Open Sans"/>
              </a:rPr>
              <a:t>MFP-intervjuguide</a:t>
            </a:r>
            <a:endParaRPr lang="nb-NO" noProof="0" dirty="0"/>
          </a:p>
        </p:txBody>
      </p:sp>
      <p:sp>
        <p:nvSpPr>
          <p:cNvPr id="110" name="Google Shape;110;p1"/>
          <p:cNvSpPr txBox="1"/>
          <p:nvPr/>
        </p:nvSpPr>
        <p:spPr>
          <a:xfrm>
            <a:off x="3603165" y="5812472"/>
            <a:ext cx="11081670" cy="18097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nb-NO" sz="2800" b="1" noProof="0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Et semistrukturert rammeverk for å gjennomføre inkluderende, nevrodivergensbaserte intervjuer som bygger tillit, identifiserer barrierer og definerer meningsfull støtte</a:t>
            </a:r>
            <a:endParaRPr lang="nb-NO" noProof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oogle Shape;115;p2"/>
          <p:cNvGrpSpPr/>
          <p:nvPr/>
        </p:nvGrpSpPr>
        <p:grpSpPr>
          <a:xfrm>
            <a:off x="0" y="-144661"/>
            <a:ext cx="18802350" cy="10769960"/>
            <a:chOff x="0" y="-38100"/>
            <a:chExt cx="4952059" cy="2836533"/>
          </a:xfrm>
        </p:grpSpPr>
        <p:sp>
          <p:nvSpPr>
            <p:cNvPr id="116" name="Google Shape;116;p2"/>
            <p:cNvSpPr/>
            <p:nvPr/>
          </p:nvSpPr>
          <p:spPr>
            <a:xfrm>
              <a:off x="0" y="0"/>
              <a:ext cx="4952059" cy="2798433"/>
            </a:xfrm>
            <a:custGeom>
              <a:avLst/>
              <a:gdLst/>
              <a:ahLst/>
              <a:cxnLst/>
              <a:rect l="l" t="t" r="r" b="b"/>
              <a:pathLst>
                <a:path w="4952059" h="2798433" extrusionOk="0">
                  <a:moveTo>
                    <a:pt x="0" y="0"/>
                  </a:moveTo>
                  <a:lnTo>
                    <a:pt x="4952059" y="0"/>
                  </a:lnTo>
                  <a:lnTo>
                    <a:pt x="4952059" y="2798433"/>
                  </a:lnTo>
                  <a:lnTo>
                    <a:pt x="0" y="2798433"/>
                  </a:lnTo>
                  <a:close/>
                </a:path>
              </a:pathLst>
            </a:custGeom>
            <a:solidFill>
              <a:srgbClr val="0D5937"/>
            </a:solidFill>
            <a:ln>
              <a:noFill/>
            </a:ln>
          </p:spPr>
          <p:txBody>
            <a:bodyPr/>
            <a:lstStyle/>
            <a:p>
              <a:endParaRPr lang="nb-NO" noProof="0" dirty="0"/>
            </a:p>
          </p:txBody>
        </p:sp>
        <p:sp>
          <p:nvSpPr>
            <p:cNvPr id="117" name="Google Shape;117;p2"/>
            <p:cNvSpPr txBox="1"/>
            <p:nvPr/>
          </p:nvSpPr>
          <p:spPr>
            <a:xfrm>
              <a:off x="0" y="-38100"/>
              <a:ext cx="4952059" cy="28365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nb-NO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8" name="Google Shape;118;p2"/>
          <p:cNvGrpSpPr/>
          <p:nvPr/>
        </p:nvGrpSpPr>
        <p:grpSpPr>
          <a:xfrm>
            <a:off x="-18962" y="8457605"/>
            <a:ext cx="2288253" cy="2167694"/>
            <a:chOff x="0" y="-38100"/>
            <a:chExt cx="1332349" cy="850900"/>
          </a:xfrm>
        </p:grpSpPr>
        <p:sp>
          <p:nvSpPr>
            <p:cNvPr id="119" name="Google Shape;119;p2"/>
            <p:cNvSpPr/>
            <p:nvPr/>
          </p:nvSpPr>
          <p:spPr>
            <a:xfrm>
              <a:off x="0" y="0"/>
              <a:ext cx="1332349" cy="812800"/>
            </a:xfrm>
            <a:custGeom>
              <a:avLst/>
              <a:gdLst/>
              <a:ahLst/>
              <a:cxnLst/>
              <a:rect l="l" t="t" r="r" b="b"/>
              <a:pathLst>
                <a:path w="1332349" h="812800" extrusionOk="0">
                  <a:moveTo>
                    <a:pt x="0" y="0"/>
                  </a:moveTo>
                  <a:lnTo>
                    <a:pt x="1332349" y="0"/>
                  </a:lnTo>
                  <a:lnTo>
                    <a:pt x="133234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29D4F"/>
            </a:solidFill>
            <a:ln>
              <a:noFill/>
            </a:ln>
          </p:spPr>
          <p:txBody>
            <a:bodyPr/>
            <a:lstStyle/>
            <a:p>
              <a:endParaRPr lang="nb-NO" noProof="0" dirty="0"/>
            </a:p>
          </p:txBody>
        </p:sp>
        <p:sp>
          <p:nvSpPr>
            <p:cNvPr id="120" name="Google Shape;120;p2"/>
            <p:cNvSpPr txBox="1"/>
            <p:nvPr/>
          </p:nvSpPr>
          <p:spPr>
            <a:xfrm>
              <a:off x="0" y="-38100"/>
              <a:ext cx="1332349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nb-NO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" name="Google Shape;121;p2"/>
          <p:cNvGrpSpPr/>
          <p:nvPr/>
        </p:nvGrpSpPr>
        <p:grpSpPr>
          <a:xfrm>
            <a:off x="13743587" y="-95907"/>
            <a:ext cx="5058763" cy="2323999"/>
            <a:chOff x="0" y="-38100"/>
            <a:chExt cx="1332349" cy="923244"/>
          </a:xfrm>
        </p:grpSpPr>
        <p:sp>
          <p:nvSpPr>
            <p:cNvPr id="122" name="Google Shape;122;p2"/>
            <p:cNvSpPr/>
            <p:nvPr/>
          </p:nvSpPr>
          <p:spPr>
            <a:xfrm>
              <a:off x="0" y="0"/>
              <a:ext cx="1332349" cy="885144"/>
            </a:xfrm>
            <a:custGeom>
              <a:avLst/>
              <a:gdLst/>
              <a:ahLst/>
              <a:cxnLst/>
              <a:rect l="l" t="t" r="r" b="b"/>
              <a:pathLst>
                <a:path w="1332349" h="885144" extrusionOk="0">
                  <a:moveTo>
                    <a:pt x="0" y="0"/>
                  </a:moveTo>
                  <a:lnTo>
                    <a:pt x="1332349" y="0"/>
                  </a:lnTo>
                  <a:lnTo>
                    <a:pt x="1332349" y="885144"/>
                  </a:lnTo>
                  <a:lnTo>
                    <a:pt x="0" y="885144"/>
                  </a:lnTo>
                  <a:close/>
                </a:path>
              </a:pathLst>
            </a:custGeom>
            <a:solidFill>
              <a:srgbClr val="029D4F"/>
            </a:solidFill>
            <a:ln>
              <a:noFill/>
            </a:ln>
          </p:spPr>
          <p:txBody>
            <a:bodyPr/>
            <a:lstStyle/>
            <a:p>
              <a:endParaRPr lang="nb-NO" noProof="0" dirty="0"/>
            </a:p>
          </p:txBody>
        </p:sp>
        <p:sp>
          <p:nvSpPr>
            <p:cNvPr id="123" name="Google Shape;123;p2"/>
            <p:cNvSpPr txBox="1"/>
            <p:nvPr/>
          </p:nvSpPr>
          <p:spPr>
            <a:xfrm>
              <a:off x="0" y="-38100"/>
              <a:ext cx="1332349" cy="9232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nb-NO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" name="Google Shape;124;p2"/>
          <p:cNvGrpSpPr/>
          <p:nvPr/>
        </p:nvGrpSpPr>
        <p:grpSpPr>
          <a:xfrm>
            <a:off x="2262959" y="8391045"/>
            <a:ext cx="16539391" cy="2234254"/>
            <a:chOff x="0" y="-38100"/>
            <a:chExt cx="4285959" cy="520259"/>
          </a:xfrm>
        </p:grpSpPr>
        <p:sp>
          <p:nvSpPr>
            <p:cNvPr id="125" name="Google Shape;125;p2"/>
            <p:cNvSpPr/>
            <p:nvPr/>
          </p:nvSpPr>
          <p:spPr>
            <a:xfrm>
              <a:off x="0" y="0"/>
              <a:ext cx="4285959" cy="482159"/>
            </a:xfrm>
            <a:custGeom>
              <a:avLst/>
              <a:gdLst/>
              <a:ahLst/>
              <a:cxnLst/>
              <a:rect l="l" t="t" r="r" b="b"/>
              <a:pathLst>
                <a:path w="4285959" h="482159" extrusionOk="0">
                  <a:moveTo>
                    <a:pt x="0" y="0"/>
                  </a:moveTo>
                  <a:lnTo>
                    <a:pt x="4285959" y="0"/>
                  </a:lnTo>
                  <a:lnTo>
                    <a:pt x="4285959" y="482159"/>
                  </a:lnTo>
                  <a:lnTo>
                    <a:pt x="0" y="4821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nb-NO" noProof="0" dirty="0"/>
            </a:p>
          </p:txBody>
        </p:sp>
        <p:sp>
          <p:nvSpPr>
            <p:cNvPr id="126" name="Google Shape;126;p2"/>
            <p:cNvSpPr txBox="1"/>
            <p:nvPr/>
          </p:nvSpPr>
          <p:spPr>
            <a:xfrm>
              <a:off x="0" y="-38100"/>
              <a:ext cx="4285959" cy="5202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nb-NO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" name="Google Shape;127;p2"/>
          <p:cNvGrpSpPr/>
          <p:nvPr/>
        </p:nvGrpSpPr>
        <p:grpSpPr>
          <a:xfrm>
            <a:off x="-1" y="-144661"/>
            <a:ext cx="13787991" cy="2738536"/>
            <a:chOff x="0" y="-38100"/>
            <a:chExt cx="4285959" cy="721260"/>
          </a:xfrm>
        </p:grpSpPr>
        <p:sp>
          <p:nvSpPr>
            <p:cNvPr id="128" name="Google Shape;128;p2"/>
            <p:cNvSpPr/>
            <p:nvPr/>
          </p:nvSpPr>
          <p:spPr>
            <a:xfrm>
              <a:off x="0" y="0"/>
              <a:ext cx="4285959" cy="683160"/>
            </a:xfrm>
            <a:custGeom>
              <a:avLst/>
              <a:gdLst/>
              <a:ahLst/>
              <a:cxnLst/>
              <a:rect l="l" t="t" r="r" b="b"/>
              <a:pathLst>
                <a:path w="4285959" h="683160" extrusionOk="0">
                  <a:moveTo>
                    <a:pt x="0" y="0"/>
                  </a:moveTo>
                  <a:lnTo>
                    <a:pt x="4285959" y="0"/>
                  </a:lnTo>
                  <a:lnTo>
                    <a:pt x="4285959" y="683160"/>
                  </a:lnTo>
                  <a:lnTo>
                    <a:pt x="0" y="6831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nb-NO" noProof="0" dirty="0"/>
            </a:p>
          </p:txBody>
        </p:sp>
        <p:sp>
          <p:nvSpPr>
            <p:cNvPr id="129" name="Google Shape;129;p2"/>
            <p:cNvSpPr txBox="1"/>
            <p:nvPr/>
          </p:nvSpPr>
          <p:spPr>
            <a:xfrm>
              <a:off x="0" y="-38100"/>
              <a:ext cx="4285959" cy="7212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nb-NO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0" name="Google Shape;130;p2"/>
          <p:cNvSpPr/>
          <p:nvPr/>
        </p:nvSpPr>
        <p:spPr>
          <a:xfrm>
            <a:off x="2117103" y="8554666"/>
            <a:ext cx="2393023" cy="1691070"/>
          </a:xfrm>
          <a:custGeom>
            <a:avLst/>
            <a:gdLst/>
            <a:ahLst/>
            <a:cxnLst/>
            <a:rect l="l" t="t" r="r" b="b"/>
            <a:pathLst>
              <a:path w="2393023" h="1691070" extrusionOk="0">
                <a:moveTo>
                  <a:pt x="0" y="0"/>
                </a:moveTo>
                <a:lnTo>
                  <a:pt x="2393024" y="0"/>
                </a:lnTo>
                <a:lnTo>
                  <a:pt x="2393024" y="1691070"/>
                </a:lnTo>
                <a:lnTo>
                  <a:pt x="0" y="16910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131" name="Google Shape;131;p2"/>
          <p:cNvSpPr/>
          <p:nvPr/>
        </p:nvSpPr>
        <p:spPr>
          <a:xfrm>
            <a:off x="4507239" y="8877274"/>
            <a:ext cx="2288253" cy="1132723"/>
          </a:xfrm>
          <a:custGeom>
            <a:avLst/>
            <a:gdLst/>
            <a:ahLst/>
            <a:cxnLst/>
            <a:rect l="l" t="t" r="r" b="b"/>
            <a:pathLst>
              <a:path w="2288253" h="1132723" extrusionOk="0">
                <a:moveTo>
                  <a:pt x="0" y="0"/>
                </a:moveTo>
                <a:lnTo>
                  <a:pt x="2288254" y="0"/>
                </a:lnTo>
                <a:lnTo>
                  <a:pt x="2288254" y="1132723"/>
                </a:lnTo>
                <a:lnTo>
                  <a:pt x="0" y="11327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132" name="Google Shape;132;p2"/>
          <p:cNvSpPr/>
          <p:nvPr/>
        </p:nvSpPr>
        <p:spPr>
          <a:xfrm>
            <a:off x="7138176" y="8877274"/>
            <a:ext cx="3190770" cy="1132723"/>
          </a:xfrm>
          <a:custGeom>
            <a:avLst/>
            <a:gdLst/>
            <a:ahLst/>
            <a:cxnLst/>
            <a:rect l="l" t="t" r="r" b="b"/>
            <a:pathLst>
              <a:path w="3190770" h="1132723" extrusionOk="0">
                <a:moveTo>
                  <a:pt x="0" y="0"/>
                </a:moveTo>
                <a:lnTo>
                  <a:pt x="3190770" y="0"/>
                </a:lnTo>
                <a:lnTo>
                  <a:pt x="3190770" y="1132723"/>
                </a:lnTo>
                <a:lnTo>
                  <a:pt x="0" y="11327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133" name="Google Shape;133;p2"/>
          <p:cNvSpPr/>
          <p:nvPr/>
        </p:nvSpPr>
        <p:spPr>
          <a:xfrm>
            <a:off x="10669336" y="8790404"/>
            <a:ext cx="2814444" cy="1219593"/>
          </a:xfrm>
          <a:custGeom>
            <a:avLst/>
            <a:gdLst/>
            <a:ahLst/>
            <a:cxnLst/>
            <a:rect l="l" t="t" r="r" b="b"/>
            <a:pathLst>
              <a:path w="2814444" h="1219593" extrusionOk="0">
                <a:moveTo>
                  <a:pt x="0" y="0"/>
                </a:moveTo>
                <a:lnTo>
                  <a:pt x="2814444" y="0"/>
                </a:lnTo>
                <a:lnTo>
                  <a:pt x="2814444" y="1219593"/>
                </a:lnTo>
                <a:lnTo>
                  <a:pt x="0" y="1219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134" name="Google Shape;134;p2"/>
          <p:cNvSpPr/>
          <p:nvPr/>
        </p:nvSpPr>
        <p:spPr>
          <a:xfrm>
            <a:off x="13483780" y="9009047"/>
            <a:ext cx="2703830" cy="879974"/>
          </a:xfrm>
          <a:custGeom>
            <a:avLst/>
            <a:gdLst/>
            <a:ahLst/>
            <a:cxnLst/>
            <a:rect l="l" t="t" r="r" b="b"/>
            <a:pathLst>
              <a:path w="2703830" h="879974" extrusionOk="0">
                <a:moveTo>
                  <a:pt x="0" y="0"/>
                </a:moveTo>
                <a:lnTo>
                  <a:pt x="2703830" y="0"/>
                </a:lnTo>
                <a:lnTo>
                  <a:pt x="2703830" y="879974"/>
                </a:lnTo>
                <a:lnTo>
                  <a:pt x="0" y="8799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135" name="Google Shape;135;p2"/>
          <p:cNvSpPr/>
          <p:nvPr/>
        </p:nvSpPr>
        <p:spPr>
          <a:xfrm>
            <a:off x="0" y="12524"/>
            <a:ext cx="2481182" cy="1236677"/>
          </a:xfrm>
          <a:custGeom>
            <a:avLst/>
            <a:gdLst/>
            <a:ahLst/>
            <a:cxnLst/>
            <a:rect l="l" t="t" r="r" b="b"/>
            <a:pathLst>
              <a:path w="2481182" h="1236677" extrusionOk="0">
                <a:moveTo>
                  <a:pt x="0" y="0"/>
                </a:moveTo>
                <a:lnTo>
                  <a:pt x="2481182" y="0"/>
                </a:lnTo>
                <a:lnTo>
                  <a:pt x="2481182" y="1236678"/>
                </a:lnTo>
                <a:lnTo>
                  <a:pt x="0" y="12366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136" name="Google Shape;136;p2"/>
          <p:cNvSpPr/>
          <p:nvPr/>
        </p:nvSpPr>
        <p:spPr>
          <a:xfrm>
            <a:off x="2704382" y="233026"/>
            <a:ext cx="3605714" cy="795674"/>
          </a:xfrm>
          <a:custGeom>
            <a:avLst/>
            <a:gdLst/>
            <a:ahLst/>
            <a:cxnLst/>
            <a:rect l="l" t="t" r="r" b="b"/>
            <a:pathLst>
              <a:path w="3605714" h="795674" extrusionOk="0">
                <a:moveTo>
                  <a:pt x="0" y="0"/>
                </a:moveTo>
                <a:lnTo>
                  <a:pt x="3605714" y="0"/>
                </a:lnTo>
                <a:lnTo>
                  <a:pt x="3605714" y="795674"/>
                </a:lnTo>
                <a:lnTo>
                  <a:pt x="0" y="7956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grpSp>
        <p:nvGrpSpPr>
          <p:cNvPr id="137" name="Google Shape;137;p2"/>
          <p:cNvGrpSpPr/>
          <p:nvPr/>
        </p:nvGrpSpPr>
        <p:grpSpPr>
          <a:xfrm>
            <a:off x="2262959" y="2083432"/>
            <a:ext cx="13750203" cy="6706973"/>
            <a:chOff x="0" y="-38100"/>
            <a:chExt cx="3621453" cy="1766445"/>
          </a:xfrm>
        </p:grpSpPr>
        <p:sp>
          <p:nvSpPr>
            <p:cNvPr id="138" name="Google Shape;138;p2"/>
            <p:cNvSpPr/>
            <p:nvPr/>
          </p:nvSpPr>
          <p:spPr>
            <a:xfrm>
              <a:off x="0" y="0"/>
              <a:ext cx="3621453" cy="1728345"/>
            </a:xfrm>
            <a:custGeom>
              <a:avLst/>
              <a:gdLst/>
              <a:ahLst/>
              <a:cxnLst/>
              <a:rect l="l" t="t" r="r" b="b"/>
              <a:pathLst>
                <a:path w="3621453" h="1728345" extrusionOk="0">
                  <a:moveTo>
                    <a:pt x="0" y="0"/>
                  </a:moveTo>
                  <a:lnTo>
                    <a:pt x="3621453" y="0"/>
                  </a:lnTo>
                  <a:lnTo>
                    <a:pt x="3621453" y="1728345"/>
                  </a:lnTo>
                  <a:lnTo>
                    <a:pt x="0" y="17283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nb-NO" noProof="0" dirty="0"/>
            </a:p>
          </p:txBody>
        </p:sp>
        <p:sp>
          <p:nvSpPr>
            <p:cNvPr id="139" name="Google Shape;139;p2"/>
            <p:cNvSpPr txBox="1"/>
            <p:nvPr/>
          </p:nvSpPr>
          <p:spPr>
            <a:xfrm>
              <a:off x="0" y="-38100"/>
              <a:ext cx="3621453" cy="17664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nb-NO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0" name="Google Shape;140;p2"/>
          <p:cNvSpPr/>
          <p:nvPr/>
        </p:nvSpPr>
        <p:spPr>
          <a:xfrm>
            <a:off x="3983820" y="6260634"/>
            <a:ext cx="1363334" cy="1293928"/>
          </a:xfrm>
          <a:custGeom>
            <a:avLst/>
            <a:gdLst/>
            <a:ahLst/>
            <a:cxnLst/>
            <a:rect l="l" t="t" r="r" b="b"/>
            <a:pathLst>
              <a:path w="1363334" h="1293928" extrusionOk="0">
                <a:moveTo>
                  <a:pt x="0" y="0"/>
                </a:moveTo>
                <a:lnTo>
                  <a:pt x="1363334" y="0"/>
                </a:lnTo>
                <a:lnTo>
                  <a:pt x="1363334" y="1293928"/>
                </a:lnTo>
                <a:lnTo>
                  <a:pt x="0" y="12939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141" name="Google Shape;141;p2"/>
          <p:cNvSpPr/>
          <p:nvPr/>
        </p:nvSpPr>
        <p:spPr>
          <a:xfrm>
            <a:off x="3819362" y="3835466"/>
            <a:ext cx="1319617" cy="1477184"/>
          </a:xfrm>
          <a:custGeom>
            <a:avLst/>
            <a:gdLst/>
            <a:ahLst/>
            <a:cxnLst/>
            <a:rect l="l" t="t" r="r" b="b"/>
            <a:pathLst>
              <a:path w="1319617" h="1477184" extrusionOk="0">
                <a:moveTo>
                  <a:pt x="0" y="0"/>
                </a:moveTo>
                <a:lnTo>
                  <a:pt x="1319617" y="0"/>
                </a:lnTo>
                <a:lnTo>
                  <a:pt x="1319617" y="1477184"/>
                </a:lnTo>
                <a:lnTo>
                  <a:pt x="0" y="14771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142" name="Google Shape;142;p2"/>
          <p:cNvSpPr/>
          <p:nvPr/>
        </p:nvSpPr>
        <p:spPr>
          <a:xfrm>
            <a:off x="9323345" y="4788343"/>
            <a:ext cx="1783613" cy="1472292"/>
          </a:xfrm>
          <a:custGeom>
            <a:avLst/>
            <a:gdLst/>
            <a:ahLst/>
            <a:cxnLst/>
            <a:rect l="l" t="t" r="r" b="b"/>
            <a:pathLst>
              <a:path w="1783613" h="1472292" extrusionOk="0">
                <a:moveTo>
                  <a:pt x="0" y="0"/>
                </a:moveTo>
                <a:lnTo>
                  <a:pt x="1783613" y="0"/>
                </a:lnTo>
                <a:lnTo>
                  <a:pt x="1783613" y="1472291"/>
                </a:lnTo>
                <a:lnTo>
                  <a:pt x="0" y="14722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143" name="Google Shape;143;p2"/>
          <p:cNvSpPr/>
          <p:nvPr/>
        </p:nvSpPr>
        <p:spPr>
          <a:xfrm>
            <a:off x="9475450" y="7184559"/>
            <a:ext cx="1479403" cy="1552808"/>
          </a:xfrm>
          <a:custGeom>
            <a:avLst/>
            <a:gdLst/>
            <a:ahLst/>
            <a:cxnLst/>
            <a:rect l="l" t="t" r="r" b="b"/>
            <a:pathLst>
              <a:path w="1479403" h="1552808" extrusionOk="0">
                <a:moveTo>
                  <a:pt x="0" y="0"/>
                </a:moveTo>
                <a:lnTo>
                  <a:pt x="1479403" y="0"/>
                </a:lnTo>
                <a:lnTo>
                  <a:pt x="1479403" y="1552808"/>
                </a:lnTo>
                <a:lnTo>
                  <a:pt x="0" y="15528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144" name="Google Shape;144;p2"/>
          <p:cNvSpPr txBox="1"/>
          <p:nvPr/>
        </p:nvSpPr>
        <p:spPr>
          <a:xfrm>
            <a:off x="3141643" y="2262664"/>
            <a:ext cx="12004715" cy="159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72666"/>
              </a:lnSpc>
            </a:pPr>
            <a:r>
              <a:rPr lang="nb-NO" sz="6000" b="1" dirty="0">
                <a:solidFill>
                  <a:srgbClr val="0D5937"/>
                </a:solidFill>
                <a:latin typeface="Open Sans"/>
                <a:ea typeface="Open Sans"/>
                <a:cs typeface="Open Sans"/>
                <a:sym typeface="Open Sans"/>
              </a:rPr>
              <a:t>Mål for MFP-intervjuet</a:t>
            </a:r>
            <a:endParaRPr lang="nb-NO" noProof="0" dirty="0"/>
          </a:p>
        </p:txBody>
      </p:sp>
      <p:sp>
        <p:nvSpPr>
          <p:cNvPr id="145" name="Google Shape;145;p2"/>
          <p:cNvSpPr txBox="1"/>
          <p:nvPr/>
        </p:nvSpPr>
        <p:spPr>
          <a:xfrm>
            <a:off x="4148277" y="4394672"/>
            <a:ext cx="579801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b="1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Utforsk egen selvoppfatning</a:t>
            </a:r>
            <a:endParaRPr lang="nb-NO" noProof="0" dirty="0"/>
          </a:p>
        </p:txBody>
      </p:sp>
      <p:sp>
        <p:nvSpPr>
          <p:cNvPr id="146" name="Google Shape;146;p2"/>
          <p:cNvSpPr txBox="1"/>
          <p:nvPr/>
        </p:nvSpPr>
        <p:spPr>
          <a:xfrm>
            <a:off x="4778999" y="6174907"/>
            <a:ext cx="5798010" cy="1465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217777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b-NO" sz="1800" b="0" i="0" u="none" strike="noStrike" cap="none" noProof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lnSpc>
                <a:spcPct val="140000"/>
              </a:lnSpc>
            </a:pPr>
            <a:r>
              <a:rPr lang="nb-NO" sz="2000" b="1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Identifiser barrierer og muliggjørere</a:t>
            </a:r>
            <a:endParaRPr lang="nb-NO" noProof="0" dirty="0"/>
          </a:p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b-NO" sz="2000" b="1" i="0" u="none" strike="noStrike" cap="none" noProof="0" dirty="0">
              <a:solidFill>
                <a:srgbClr val="029D4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7" name="Google Shape;147;p2"/>
          <p:cNvSpPr txBox="1"/>
          <p:nvPr/>
        </p:nvSpPr>
        <p:spPr>
          <a:xfrm>
            <a:off x="10215152" y="5265025"/>
            <a:ext cx="579801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b="1" i="0" u="none" strike="noStrike" cap="none" noProof="0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Definer inniedende support</a:t>
            </a:r>
            <a:endParaRPr lang="nb-NO" noProof="0" dirty="0"/>
          </a:p>
        </p:txBody>
      </p:sp>
      <p:sp>
        <p:nvSpPr>
          <p:cNvPr id="148" name="Google Shape;148;p2"/>
          <p:cNvSpPr txBox="1"/>
          <p:nvPr/>
        </p:nvSpPr>
        <p:spPr>
          <a:xfrm>
            <a:off x="10215152" y="7783536"/>
            <a:ext cx="579810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b="1" i="0" u="none" strike="noStrike" cap="none" noProof="0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Bygg tillit og motivasjon</a:t>
            </a:r>
            <a:endParaRPr lang="nb-NO" noProof="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oogle Shape;153;p3"/>
          <p:cNvGrpSpPr/>
          <p:nvPr/>
        </p:nvGrpSpPr>
        <p:grpSpPr>
          <a:xfrm>
            <a:off x="13743587" y="-95907"/>
            <a:ext cx="5058763" cy="2323999"/>
            <a:chOff x="0" y="-38100"/>
            <a:chExt cx="1332349" cy="923244"/>
          </a:xfrm>
        </p:grpSpPr>
        <p:sp>
          <p:nvSpPr>
            <p:cNvPr id="154" name="Google Shape;154;p3"/>
            <p:cNvSpPr/>
            <p:nvPr/>
          </p:nvSpPr>
          <p:spPr>
            <a:xfrm>
              <a:off x="0" y="0"/>
              <a:ext cx="1332349" cy="885144"/>
            </a:xfrm>
            <a:custGeom>
              <a:avLst/>
              <a:gdLst/>
              <a:ahLst/>
              <a:cxnLst/>
              <a:rect l="l" t="t" r="r" b="b"/>
              <a:pathLst>
                <a:path w="1332349" h="885144" extrusionOk="0">
                  <a:moveTo>
                    <a:pt x="0" y="0"/>
                  </a:moveTo>
                  <a:lnTo>
                    <a:pt x="1332349" y="0"/>
                  </a:lnTo>
                  <a:lnTo>
                    <a:pt x="1332349" y="885144"/>
                  </a:lnTo>
                  <a:lnTo>
                    <a:pt x="0" y="885144"/>
                  </a:lnTo>
                  <a:close/>
                </a:path>
              </a:pathLst>
            </a:custGeom>
            <a:solidFill>
              <a:srgbClr val="029D4F"/>
            </a:solidFill>
            <a:ln>
              <a:noFill/>
            </a:ln>
          </p:spPr>
          <p:txBody>
            <a:bodyPr/>
            <a:lstStyle/>
            <a:p>
              <a:endParaRPr lang="nb-NO" noProof="0" dirty="0"/>
            </a:p>
          </p:txBody>
        </p:sp>
        <p:sp>
          <p:nvSpPr>
            <p:cNvPr id="155" name="Google Shape;155;p3"/>
            <p:cNvSpPr txBox="1"/>
            <p:nvPr/>
          </p:nvSpPr>
          <p:spPr>
            <a:xfrm>
              <a:off x="0" y="-38100"/>
              <a:ext cx="1332349" cy="9232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nb-NO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6" name="Google Shape;156;p3"/>
          <p:cNvGrpSpPr/>
          <p:nvPr/>
        </p:nvGrpSpPr>
        <p:grpSpPr>
          <a:xfrm>
            <a:off x="0" y="-144661"/>
            <a:ext cx="18802350" cy="10769960"/>
            <a:chOff x="0" y="-38100"/>
            <a:chExt cx="4952059" cy="2836533"/>
          </a:xfrm>
        </p:grpSpPr>
        <p:sp>
          <p:nvSpPr>
            <p:cNvPr id="157" name="Google Shape;157;p3"/>
            <p:cNvSpPr/>
            <p:nvPr/>
          </p:nvSpPr>
          <p:spPr>
            <a:xfrm>
              <a:off x="0" y="0"/>
              <a:ext cx="4952059" cy="2798433"/>
            </a:xfrm>
            <a:custGeom>
              <a:avLst/>
              <a:gdLst/>
              <a:ahLst/>
              <a:cxnLst/>
              <a:rect l="l" t="t" r="r" b="b"/>
              <a:pathLst>
                <a:path w="4952059" h="2798433" extrusionOk="0">
                  <a:moveTo>
                    <a:pt x="0" y="0"/>
                  </a:moveTo>
                  <a:lnTo>
                    <a:pt x="4952059" y="0"/>
                  </a:lnTo>
                  <a:lnTo>
                    <a:pt x="4952059" y="2798433"/>
                  </a:lnTo>
                  <a:lnTo>
                    <a:pt x="0" y="2798433"/>
                  </a:lnTo>
                  <a:close/>
                </a:path>
              </a:pathLst>
            </a:custGeom>
            <a:solidFill>
              <a:srgbClr val="0D5937"/>
            </a:solidFill>
            <a:ln>
              <a:noFill/>
            </a:ln>
          </p:spPr>
          <p:txBody>
            <a:bodyPr/>
            <a:lstStyle/>
            <a:p>
              <a:endParaRPr lang="nb-NO" noProof="0" dirty="0"/>
            </a:p>
          </p:txBody>
        </p:sp>
        <p:sp>
          <p:nvSpPr>
            <p:cNvPr id="158" name="Google Shape;158;p3"/>
            <p:cNvSpPr txBox="1"/>
            <p:nvPr/>
          </p:nvSpPr>
          <p:spPr>
            <a:xfrm>
              <a:off x="0" y="-38100"/>
              <a:ext cx="4952059" cy="28365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nb-NO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9" name="Google Shape;159;p3"/>
          <p:cNvGrpSpPr/>
          <p:nvPr/>
        </p:nvGrpSpPr>
        <p:grpSpPr>
          <a:xfrm>
            <a:off x="-18962" y="8457605"/>
            <a:ext cx="2288253" cy="2167694"/>
            <a:chOff x="0" y="-38100"/>
            <a:chExt cx="1332349" cy="850900"/>
          </a:xfrm>
        </p:grpSpPr>
        <p:sp>
          <p:nvSpPr>
            <p:cNvPr id="160" name="Google Shape;160;p3"/>
            <p:cNvSpPr/>
            <p:nvPr/>
          </p:nvSpPr>
          <p:spPr>
            <a:xfrm>
              <a:off x="0" y="0"/>
              <a:ext cx="1332349" cy="812800"/>
            </a:xfrm>
            <a:custGeom>
              <a:avLst/>
              <a:gdLst/>
              <a:ahLst/>
              <a:cxnLst/>
              <a:rect l="l" t="t" r="r" b="b"/>
              <a:pathLst>
                <a:path w="1332349" h="812800" extrusionOk="0">
                  <a:moveTo>
                    <a:pt x="0" y="0"/>
                  </a:moveTo>
                  <a:lnTo>
                    <a:pt x="1332349" y="0"/>
                  </a:lnTo>
                  <a:lnTo>
                    <a:pt x="133234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29D4F"/>
            </a:solidFill>
            <a:ln>
              <a:noFill/>
            </a:ln>
          </p:spPr>
          <p:txBody>
            <a:bodyPr/>
            <a:lstStyle/>
            <a:p>
              <a:endParaRPr lang="nb-NO" noProof="0" dirty="0"/>
            </a:p>
          </p:txBody>
        </p:sp>
        <p:sp>
          <p:nvSpPr>
            <p:cNvPr id="161" name="Google Shape;161;p3"/>
            <p:cNvSpPr txBox="1"/>
            <p:nvPr/>
          </p:nvSpPr>
          <p:spPr>
            <a:xfrm>
              <a:off x="0" y="-38100"/>
              <a:ext cx="1332349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nb-NO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2" name="Google Shape;162;p3"/>
          <p:cNvGrpSpPr/>
          <p:nvPr/>
        </p:nvGrpSpPr>
        <p:grpSpPr>
          <a:xfrm>
            <a:off x="2262959" y="8391045"/>
            <a:ext cx="16539391" cy="2234254"/>
            <a:chOff x="0" y="-38100"/>
            <a:chExt cx="4285959" cy="520259"/>
          </a:xfrm>
        </p:grpSpPr>
        <p:sp>
          <p:nvSpPr>
            <p:cNvPr id="163" name="Google Shape;163;p3"/>
            <p:cNvSpPr/>
            <p:nvPr/>
          </p:nvSpPr>
          <p:spPr>
            <a:xfrm>
              <a:off x="0" y="0"/>
              <a:ext cx="4285959" cy="482159"/>
            </a:xfrm>
            <a:custGeom>
              <a:avLst/>
              <a:gdLst/>
              <a:ahLst/>
              <a:cxnLst/>
              <a:rect l="l" t="t" r="r" b="b"/>
              <a:pathLst>
                <a:path w="4285959" h="482159" extrusionOk="0">
                  <a:moveTo>
                    <a:pt x="0" y="0"/>
                  </a:moveTo>
                  <a:lnTo>
                    <a:pt x="4285959" y="0"/>
                  </a:lnTo>
                  <a:lnTo>
                    <a:pt x="4285959" y="482159"/>
                  </a:lnTo>
                  <a:lnTo>
                    <a:pt x="0" y="4821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nb-NO" noProof="0" dirty="0"/>
            </a:p>
          </p:txBody>
        </p:sp>
        <p:sp>
          <p:nvSpPr>
            <p:cNvPr id="164" name="Google Shape;164;p3"/>
            <p:cNvSpPr txBox="1"/>
            <p:nvPr/>
          </p:nvSpPr>
          <p:spPr>
            <a:xfrm>
              <a:off x="0" y="-38100"/>
              <a:ext cx="4285959" cy="5202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nb-NO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5" name="Google Shape;165;p3"/>
          <p:cNvGrpSpPr/>
          <p:nvPr/>
        </p:nvGrpSpPr>
        <p:grpSpPr>
          <a:xfrm>
            <a:off x="-1" y="-144661"/>
            <a:ext cx="18821313" cy="2738536"/>
            <a:chOff x="0" y="-38100"/>
            <a:chExt cx="4285959" cy="721260"/>
          </a:xfrm>
        </p:grpSpPr>
        <p:sp>
          <p:nvSpPr>
            <p:cNvPr id="166" name="Google Shape;166;p3"/>
            <p:cNvSpPr/>
            <p:nvPr/>
          </p:nvSpPr>
          <p:spPr>
            <a:xfrm>
              <a:off x="0" y="0"/>
              <a:ext cx="4285959" cy="683160"/>
            </a:xfrm>
            <a:custGeom>
              <a:avLst/>
              <a:gdLst/>
              <a:ahLst/>
              <a:cxnLst/>
              <a:rect l="l" t="t" r="r" b="b"/>
              <a:pathLst>
                <a:path w="4285959" h="683160" extrusionOk="0">
                  <a:moveTo>
                    <a:pt x="0" y="0"/>
                  </a:moveTo>
                  <a:lnTo>
                    <a:pt x="4285959" y="0"/>
                  </a:lnTo>
                  <a:lnTo>
                    <a:pt x="4285959" y="683160"/>
                  </a:lnTo>
                  <a:lnTo>
                    <a:pt x="0" y="6831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nb-NO" noProof="0" dirty="0"/>
            </a:p>
          </p:txBody>
        </p:sp>
        <p:sp>
          <p:nvSpPr>
            <p:cNvPr id="167" name="Google Shape;167;p3"/>
            <p:cNvSpPr txBox="1"/>
            <p:nvPr/>
          </p:nvSpPr>
          <p:spPr>
            <a:xfrm>
              <a:off x="0" y="-38100"/>
              <a:ext cx="4285959" cy="7212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nb-NO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8" name="Google Shape;168;p3"/>
          <p:cNvSpPr/>
          <p:nvPr/>
        </p:nvSpPr>
        <p:spPr>
          <a:xfrm>
            <a:off x="2117103" y="8554666"/>
            <a:ext cx="2393023" cy="1691070"/>
          </a:xfrm>
          <a:custGeom>
            <a:avLst/>
            <a:gdLst/>
            <a:ahLst/>
            <a:cxnLst/>
            <a:rect l="l" t="t" r="r" b="b"/>
            <a:pathLst>
              <a:path w="2393023" h="1691070" extrusionOk="0">
                <a:moveTo>
                  <a:pt x="0" y="0"/>
                </a:moveTo>
                <a:lnTo>
                  <a:pt x="2393024" y="0"/>
                </a:lnTo>
                <a:lnTo>
                  <a:pt x="2393024" y="1691070"/>
                </a:lnTo>
                <a:lnTo>
                  <a:pt x="0" y="16910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169" name="Google Shape;169;p3"/>
          <p:cNvSpPr/>
          <p:nvPr/>
        </p:nvSpPr>
        <p:spPr>
          <a:xfrm>
            <a:off x="4507239" y="8877274"/>
            <a:ext cx="2288253" cy="1132723"/>
          </a:xfrm>
          <a:custGeom>
            <a:avLst/>
            <a:gdLst/>
            <a:ahLst/>
            <a:cxnLst/>
            <a:rect l="l" t="t" r="r" b="b"/>
            <a:pathLst>
              <a:path w="2288253" h="1132723" extrusionOk="0">
                <a:moveTo>
                  <a:pt x="0" y="0"/>
                </a:moveTo>
                <a:lnTo>
                  <a:pt x="2288254" y="0"/>
                </a:lnTo>
                <a:lnTo>
                  <a:pt x="2288254" y="1132723"/>
                </a:lnTo>
                <a:lnTo>
                  <a:pt x="0" y="11327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170" name="Google Shape;170;p3"/>
          <p:cNvSpPr/>
          <p:nvPr/>
        </p:nvSpPr>
        <p:spPr>
          <a:xfrm>
            <a:off x="7138176" y="8877274"/>
            <a:ext cx="3190770" cy="1132723"/>
          </a:xfrm>
          <a:custGeom>
            <a:avLst/>
            <a:gdLst/>
            <a:ahLst/>
            <a:cxnLst/>
            <a:rect l="l" t="t" r="r" b="b"/>
            <a:pathLst>
              <a:path w="3190770" h="1132723" extrusionOk="0">
                <a:moveTo>
                  <a:pt x="0" y="0"/>
                </a:moveTo>
                <a:lnTo>
                  <a:pt x="3190770" y="0"/>
                </a:lnTo>
                <a:lnTo>
                  <a:pt x="3190770" y="1132723"/>
                </a:lnTo>
                <a:lnTo>
                  <a:pt x="0" y="11327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171" name="Google Shape;171;p3"/>
          <p:cNvSpPr/>
          <p:nvPr/>
        </p:nvSpPr>
        <p:spPr>
          <a:xfrm>
            <a:off x="10669336" y="8790404"/>
            <a:ext cx="2814444" cy="1219593"/>
          </a:xfrm>
          <a:custGeom>
            <a:avLst/>
            <a:gdLst/>
            <a:ahLst/>
            <a:cxnLst/>
            <a:rect l="l" t="t" r="r" b="b"/>
            <a:pathLst>
              <a:path w="2814444" h="1219593" extrusionOk="0">
                <a:moveTo>
                  <a:pt x="0" y="0"/>
                </a:moveTo>
                <a:lnTo>
                  <a:pt x="2814444" y="0"/>
                </a:lnTo>
                <a:lnTo>
                  <a:pt x="2814444" y="1219593"/>
                </a:lnTo>
                <a:lnTo>
                  <a:pt x="0" y="1219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172" name="Google Shape;172;p3"/>
          <p:cNvSpPr/>
          <p:nvPr/>
        </p:nvSpPr>
        <p:spPr>
          <a:xfrm>
            <a:off x="13483780" y="9009047"/>
            <a:ext cx="2703830" cy="879974"/>
          </a:xfrm>
          <a:custGeom>
            <a:avLst/>
            <a:gdLst/>
            <a:ahLst/>
            <a:cxnLst/>
            <a:rect l="l" t="t" r="r" b="b"/>
            <a:pathLst>
              <a:path w="2703830" h="879974" extrusionOk="0">
                <a:moveTo>
                  <a:pt x="0" y="0"/>
                </a:moveTo>
                <a:lnTo>
                  <a:pt x="2703830" y="0"/>
                </a:lnTo>
                <a:lnTo>
                  <a:pt x="2703830" y="879974"/>
                </a:lnTo>
                <a:lnTo>
                  <a:pt x="0" y="8799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173" name="Google Shape;173;p3"/>
          <p:cNvSpPr/>
          <p:nvPr/>
        </p:nvSpPr>
        <p:spPr>
          <a:xfrm>
            <a:off x="0" y="12524"/>
            <a:ext cx="2481182" cy="1236677"/>
          </a:xfrm>
          <a:custGeom>
            <a:avLst/>
            <a:gdLst/>
            <a:ahLst/>
            <a:cxnLst/>
            <a:rect l="l" t="t" r="r" b="b"/>
            <a:pathLst>
              <a:path w="2481182" h="1236677" extrusionOk="0">
                <a:moveTo>
                  <a:pt x="0" y="0"/>
                </a:moveTo>
                <a:lnTo>
                  <a:pt x="2481182" y="0"/>
                </a:lnTo>
                <a:lnTo>
                  <a:pt x="2481182" y="1236678"/>
                </a:lnTo>
                <a:lnTo>
                  <a:pt x="0" y="12366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174" name="Google Shape;174;p3"/>
          <p:cNvSpPr/>
          <p:nvPr/>
        </p:nvSpPr>
        <p:spPr>
          <a:xfrm>
            <a:off x="2704382" y="233026"/>
            <a:ext cx="3605714" cy="795674"/>
          </a:xfrm>
          <a:custGeom>
            <a:avLst/>
            <a:gdLst/>
            <a:ahLst/>
            <a:cxnLst/>
            <a:rect l="l" t="t" r="r" b="b"/>
            <a:pathLst>
              <a:path w="3605714" h="795674" extrusionOk="0">
                <a:moveTo>
                  <a:pt x="0" y="0"/>
                </a:moveTo>
                <a:lnTo>
                  <a:pt x="3605714" y="0"/>
                </a:lnTo>
                <a:lnTo>
                  <a:pt x="3605714" y="795674"/>
                </a:lnTo>
                <a:lnTo>
                  <a:pt x="0" y="7956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grpSp>
        <p:nvGrpSpPr>
          <p:cNvPr id="175" name="Google Shape;175;p3"/>
          <p:cNvGrpSpPr/>
          <p:nvPr/>
        </p:nvGrpSpPr>
        <p:grpSpPr>
          <a:xfrm>
            <a:off x="2262959" y="2083432"/>
            <a:ext cx="13750203" cy="6706973"/>
            <a:chOff x="0" y="-38100"/>
            <a:chExt cx="3621453" cy="1766445"/>
          </a:xfrm>
        </p:grpSpPr>
        <p:sp>
          <p:nvSpPr>
            <p:cNvPr id="176" name="Google Shape;176;p3"/>
            <p:cNvSpPr/>
            <p:nvPr/>
          </p:nvSpPr>
          <p:spPr>
            <a:xfrm>
              <a:off x="0" y="0"/>
              <a:ext cx="3621453" cy="1728345"/>
            </a:xfrm>
            <a:custGeom>
              <a:avLst/>
              <a:gdLst/>
              <a:ahLst/>
              <a:cxnLst/>
              <a:rect l="l" t="t" r="r" b="b"/>
              <a:pathLst>
                <a:path w="3621453" h="1728345" extrusionOk="0">
                  <a:moveTo>
                    <a:pt x="0" y="0"/>
                  </a:moveTo>
                  <a:lnTo>
                    <a:pt x="3621453" y="0"/>
                  </a:lnTo>
                  <a:lnTo>
                    <a:pt x="3621453" y="1728345"/>
                  </a:lnTo>
                  <a:lnTo>
                    <a:pt x="0" y="17283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nb-NO" noProof="0" dirty="0"/>
            </a:p>
          </p:txBody>
        </p:sp>
        <p:sp>
          <p:nvSpPr>
            <p:cNvPr id="177" name="Google Shape;177;p3"/>
            <p:cNvSpPr txBox="1"/>
            <p:nvPr/>
          </p:nvSpPr>
          <p:spPr>
            <a:xfrm>
              <a:off x="0" y="-38100"/>
              <a:ext cx="3621453" cy="17664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nb-NO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8" name="Google Shape;178;p3"/>
          <p:cNvSpPr/>
          <p:nvPr/>
        </p:nvSpPr>
        <p:spPr>
          <a:xfrm>
            <a:off x="15350126" y="170693"/>
            <a:ext cx="2820508" cy="4114800"/>
          </a:xfrm>
          <a:custGeom>
            <a:avLst/>
            <a:gdLst/>
            <a:ahLst/>
            <a:cxnLst/>
            <a:rect l="l" t="t" r="r" b="b"/>
            <a:pathLst>
              <a:path w="2820508" h="4114800" extrusionOk="0">
                <a:moveTo>
                  <a:pt x="0" y="0"/>
                </a:moveTo>
                <a:lnTo>
                  <a:pt x="2820508" y="0"/>
                </a:lnTo>
                <a:lnTo>
                  <a:pt x="28205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179" name="Google Shape;179;p3"/>
          <p:cNvSpPr/>
          <p:nvPr/>
        </p:nvSpPr>
        <p:spPr>
          <a:xfrm>
            <a:off x="2847124" y="3027558"/>
            <a:ext cx="932983" cy="2044385"/>
          </a:xfrm>
          <a:custGeom>
            <a:avLst/>
            <a:gdLst/>
            <a:ahLst/>
            <a:cxnLst/>
            <a:rect l="l" t="t" r="r" b="b"/>
            <a:pathLst>
              <a:path w="932983" h="2044385" extrusionOk="0">
                <a:moveTo>
                  <a:pt x="0" y="0"/>
                </a:moveTo>
                <a:lnTo>
                  <a:pt x="932982" y="0"/>
                </a:lnTo>
                <a:lnTo>
                  <a:pt x="932982" y="2044385"/>
                </a:lnTo>
                <a:lnTo>
                  <a:pt x="0" y="20443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180" name="Google Shape;180;p3"/>
          <p:cNvSpPr/>
          <p:nvPr/>
        </p:nvSpPr>
        <p:spPr>
          <a:xfrm>
            <a:off x="2704382" y="5331700"/>
            <a:ext cx="1373459" cy="953930"/>
          </a:xfrm>
          <a:custGeom>
            <a:avLst/>
            <a:gdLst/>
            <a:ahLst/>
            <a:cxnLst/>
            <a:rect l="l" t="t" r="r" b="b"/>
            <a:pathLst>
              <a:path w="1373459" h="953930" extrusionOk="0">
                <a:moveTo>
                  <a:pt x="0" y="0"/>
                </a:moveTo>
                <a:lnTo>
                  <a:pt x="1373459" y="0"/>
                </a:lnTo>
                <a:lnTo>
                  <a:pt x="1373459" y="953929"/>
                </a:lnTo>
                <a:lnTo>
                  <a:pt x="0" y="9539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181" name="Google Shape;181;p3"/>
          <p:cNvSpPr/>
          <p:nvPr/>
        </p:nvSpPr>
        <p:spPr>
          <a:xfrm>
            <a:off x="2847124" y="6915549"/>
            <a:ext cx="1032016" cy="955084"/>
          </a:xfrm>
          <a:custGeom>
            <a:avLst/>
            <a:gdLst/>
            <a:ahLst/>
            <a:cxnLst/>
            <a:rect l="l" t="t" r="r" b="b"/>
            <a:pathLst>
              <a:path w="1032016" h="955084" extrusionOk="0">
                <a:moveTo>
                  <a:pt x="0" y="0"/>
                </a:moveTo>
                <a:lnTo>
                  <a:pt x="1032015" y="0"/>
                </a:lnTo>
                <a:lnTo>
                  <a:pt x="1032015" y="955084"/>
                </a:lnTo>
                <a:lnTo>
                  <a:pt x="0" y="9550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182" name="Google Shape;182;p3"/>
          <p:cNvSpPr/>
          <p:nvPr/>
        </p:nvSpPr>
        <p:spPr>
          <a:xfrm>
            <a:off x="3533425" y="1506787"/>
            <a:ext cx="3739807" cy="1520772"/>
          </a:xfrm>
          <a:custGeom>
            <a:avLst/>
            <a:gdLst/>
            <a:ahLst/>
            <a:cxnLst/>
            <a:rect l="l" t="t" r="r" b="b"/>
            <a:pathLst>
              <a:path w="3739807" h="1520772" extrusionOk="0">
                <a:moveTo>
                  <a:pt x="0" y="0"/>
                </a:moveTo>
                <a:lnTo>
                  <a:pt x="3739806" y="0"/>
                </a:lnTo>
                <a:lnTo>
                  <a:pt x="3739806" y="1520771"/>
                </a:lnTo>
                <a:lnTo>
                  <a:pt x="0" y="15207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183" name="Google Shape;183;p3"/>
          <p:cNvSpPr/>
          <p:nvPr/>
        </p:nvSpPr>
        <p:spPr>
          <a:xfrm>
            <a:off x="10475785" y="1635628"/>
            <a:ext cx="3739807" cy="1520772"/>
          </a:xfrm>
          <a:custGeom>
            <a:avLst/>
            <a:gdLst/>
            <a:ahLst/>
            <a:cxnLst/>
            <a:rect l="l" t="t" r="r" b="b"/>
            <a:pathLst>
              <a:path w="3739807" h="1520772" extrusionOk="0">
                <a:moveTo>
                  <a:pt x="0" y="0"/>
                </a:moveTo>
                <a:lnTo>
                  <a:pt x="3739807" y="0"/>
                </a:lnTo>
                <a:lnTo>
                  <a:pt x="3739807" y="1520772"/>
                </a:lnTo>
                <a:lnTo>
                  <a:pt x="0" y="15207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184" name="Google Shape;184;p3"/>
          <p:cNvSpPr/>
          <p:nvPr/>
        </p:nvSpPr>
        <p:spPr>
          <a:xfrm>
            <a:off x="10188927" y="5184692"/>
            <a:ext cx="1062598" cy="1217560"/>
          </a:xfrm>
          <a:custGeom>
            <a:avLst/>
            <a:gdLst/>
            <a:ahLst/>
            <a:cxnLst/>
            <a:rect l="l" t="t" r="r" b="b"/>
            <a:pathLst>
              <a:path w="1062598" h="1217560" extrusionOk="0">
                <a:moveTo>
                  <a:pt x="0" y="0"/>
                </a:moveTo>
                <a:lnTo>
                  <a:pt x="1062598" y="0"/>
                </a:lnTo>
                <a:lnTo>
                  <a:pt x="1062598" y="1217561"/>
                </a:lnTo>
                <a:lnTo>
                  <a:pt x="0" y="12175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185" name="Google Shape;185;p3"/>
          <p:cNvSpPr/>
          <p:nvPr/>
        </p:nvSpPr>
        <p:spPr>
          <a:xfrm>
            <a:off x="10188927" y="6844473"/>
            <a:ext cx="1151467" cy="1469390"/>
          </a:xfrm>
          <a:custGeom>
            <a:avLst/>
            <a:gdLst/>
            <a:ahLst/>
            <a:cxnLst/>
            <a:rect l="l" t="t" r="r" b="b"/>
            <a:pathLst>
              <a:path w="1151467" h="1469390" extrusionOk="0">
                <a:moveTo>
                  <a:pt x="0" y="0"/>
                </a:moveTo>
                <a:lnTo>
                  <a:pt x="1151467" y="0"/>
                </a:lnTo>
                <a:lnTo>
                  <a:pt x="1151467" y="1469390"/>
                </a:lnTo>
                <a:lnTo>
                  <a:pt x="0" y="14693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186" name="Google Shape;186;p3"/>
          <p:cNvSpPr/>
          <p:nvPr/>
        </p:nvSpPr>
        <p:spPr>
          <a:xfrm>
            <a:off x="9574736" y="3306681"/>
            <a:ext cx="1649698" cy="1310760"/>
          </a:xfrm>
          <a:custGeom>
            <a:avLst/>
            <a:gdLst/>
            <a:ahLst/>
            <a:cxnLst/>
            <a:rect l="l" t="t" r="r" b="b"/>
            <a:pathLst>
              <a:path w="1649698" h="1310760" extrusionOk="0">
                <a:moveTo>
                  <a:pt x="0" y="0"/>
                </a:moveTo>
                <a:lnTo>
                  <a:pt x="1649698" y="0"/>
                </a:lnTo>
                <a:lnTo>
                  <a:pt x="1649698" y="1310760"/>
                </a:lnTo>
                <a:lnTo>
                  <a:pt x="0" y="13107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187" name="Google Shape;187;p3"/>
          <p:cNvSpPr txBox="1"/>
          <p:nvPr/>
        </p:nvSpPr>
        <p:spPr>
          <a:xfrm>
            <a:off x="3584105" y="1807147"/>
            <a:ext cx="3663256" cy="754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nb-NO" sz="3500" b="1" dirty="0">
                <a:solidFill>
                  <a:srgbClr val="0D5937"/>
                </a:solidFill>
                <a:latin typeface="Open Sans"/>
                <a:ea typeface="Open Sans"/>
                <a:cs typeface="Open Sans"/>
                <a:sym typeface="Open Sans"/>
              </a:rPr>
              <a:t>Miljø &amp; Setting</a:t>
            </a:r>
            <a:endParaRPr lang="nb-NO" noProof="0" dirty="0"/>
          </a:p>
        </p:txBody>
      </p:sp>
      <p:sp>
        <p:nvSpPr>
          <p:cNvPr id="188" name="Google Shape;188;p3"/>
          <p:cNvSpPr txBox="1"/>
          <p:nvPr/>
        </p:nvSpPr>
        <p:spPr>
          <a:xfrm>
            <a:off x="3973424" y="3434436"/>
            <a:ext cx="4464510" cy="146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b="1" i="0" u="none" strike="noStrike" cap="none" noProof="0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Sansekontroll</a:t>
            </a:r>
            <a:endParaRPr lang="nb-NO" noProof="0" dirty="0"/>
          </a:p>
          <a:p>
            <a:pPr lvl="0" algn="ctr">
              <a:lnSpc>
                <a:spcPct val="140025"/>
              </a:lnSpc>
            </a:pPr>
            <a:r>
              <a:rPr lang="nb-NO" sz="1599" b="1" i="0" u="none" strike="noStrike" cap="none" noProof="0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Velg et rom med mykt naturlig lys</a:t>
            </a:r>
            <a:r>
              <a:rPr lang="nb-NO" sz="1599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. Unngå filmrende lysrør og bakgrunnsstøy </a:t>
            </a:r>
            <a:r>
              <a:rPr lang="nb-NO" sz="1599" b="1" i="0" u="none" strike="noStrike" cap="none" noProof="0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(f.eks</a:t>
            </a:r>
            <a:r>
              <a:rPr lang="nb-NO" sz="1599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. høy </a:t>
            </a:r>
            <a:r>
              <a:rPr lang="nb-NO" sz="1599" b="1" i="0" u="none" strike="noStrike" cap="none" noProof="0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AC...)</a:t>
            </a:r>
            <a:endParaRPr lang="nb-NO" noProof="0" dirty="0"/>
          </a:p>
        </p:txBody>
      </p:sp>
      <p:sp>
        <p:nvSpPr>
          <p:cNvPr id="189" name="Google Shape;189;p3"/>
          <p:cNvSpPr txBox="1"/>
          <p:nvPr/>
        </p:nvSpPr>
        <p:spPr>
          <a:xfrm>
            <a:off x="4221074" y="5151519"/>
            <a:ext cx="3969210" cy="146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b="1" i="0" u="none" strike="noStrike" cap="none" noProof="0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Sitteoppsett</a:t>
            </a:r>
            <a:endParaRPr lang="nb-NO" noProof="0" dirty="0"/>
          </a:p>
          <a:p>
            <a:pPr lvl="0" algn="ctr">
              <a:lnSpc>
                <a:spcPct val="140025"/>
              </a:lnSpc>
            </a:pPr>
            <a:r>
              <a:rPr lang="nb-NO" sz="1599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Unngå stive ansikt-til-ansikt-oppsett. En 90-graders vinkel eller side-ved-side-oppsett legger til rette for dialog</a:t>
            </a:r>
            <a:endParaRPr lang="nb-NO" noProof="0" dirty="0"/>
          </a:p>
        </p:txBody>
      </p:sp>
      <p:sp>
        <p:nvSpPr>
          <p:cNvPr id="190" name="Google Shape;190;p3"/>
          <p:cNvSpPr txBox="1"/>
          <p:nvPr/>
        </p:nvSpPr>
        <p:spPr>
          <a:xfrm>
            <a:off x="4156588" y="6963853"/>
            <a:ext cx="4033696" cy="146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b="1" i="0" u="none" strike="noStrike" cap="none" noProof="0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Visuell orden</a:t>
            </a:r>
            <a:endParaRPr lang="nb-NO" noProof="0" dirty="0"/>
          </a:p>
          <a:p>
            <a:pPr lvl="0" algn="ctr">
              <a:lnSpc>
                <a:spcPct val="140025"/>
              </a:lnSpc>
            </a:pPr>
            <a:r>
              <a:rPr lang="nb-NO" sz="1599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Hold pulten fri for unødvendige gjenstander for å redusere visuell distraksjon</a:t>
            </a:r>
            <a:endParaRPr lang="nb-NO" noProof="0" dirty="0"/>
          </a:p>
        </p:txBody>
      </p:sp>
      <p:sp>
        <p:nvSpPr>
          <p:cNvPr id="191" name="Google Shape;191;p3"/>
          <p:cNvSpPr txBox="1"/>
          <p:nvPr/>
        </p:nvSpPr>
        <p:spPr>
          <a:xfrm>
            <a:off x="10546504" y="1547835"/>
            <a:ext cx="3663256" cy="1508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500" b="1" dirty="0">
                <a:solidFill>
                  <a:srgbClr val="0D5937"/>
                </a:solidFill>
                <a:latin typeface="Open Sans"/>
                <a:ea typeface="Open Sans"/>
                <a:cs typeface="Open Sans"/>
                <a:sym typeface="Open Sans"/>
              </a:rPr>
              <a:t>Angst og forutsigbarhet</a:t>
            </a:r>
            <a:endParaRPr lang="nb-NO" noProof="0" dirty="0"/>
          </a:p>
        </p:txBody>
      </p:sp>
      <p:sp>
        <p:nvSpPr>
          <p:cNvPr id="192" name="Google Shape;192;p3"/>
          <p:cNvSpPr txBox="1"/>
          <p:nvPr/>
        </p:nvSpPr>
        <p:spPr>
          <a:xfrm>
            <a:off x="11251525" y="3434436"/>
            <a:ext cx="4464510" cy="1119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nb-NO" sz="2000" b="1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Opplysninger før oppstart</a:t>
            </a:r>
            <a:endParaRPr lang="nb-NO" noProof="0" dirty="0"/>
          </a:p>
          <a:p>
            <a:pPr lvl="0" algn="ctr">
              <a:lnSpc>
                <a:spcPct val="140025"/>
              </a:lnSpc>
            </a:pPr>
            <a:r>
              <a:rPr lang="nb-NO" sz="1599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Gi intervjustrukturen og hovedspørsmålene skriftlig på forhånd</a:t>
            </a:r>
            <a:endParaRPr lang="nb-NO" noProof="0" dirty="0"/>
          </a:p>
        </p:txBody>
      </p:sp>
      <p:sp>
        <p:nvSpPr>
          <p:cNvPr id="193" name="Google Shape;193;p3"/>
          <p:cNvSpPr txBox="1"/>
          <p:nvPr/>
        </p:nvSpPr>
        <p:spPr>
          <a:xfrm>
            <a:off x="11499175" y="5151519"/>
            <a:ext cx="3969210" cy="1119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b="1" i="0" u="none" strike="noStrike" cap="none" noProof="0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Visuell agenda</a:t>
            </a:r>
            <a:endParaRPr lang="nb-NO" noProof="0" dirty="0"/>
          </a:p>
          <a:p>
            <a:pPr lvl="0" algn="ctr">
              <a:lnSpc>
                <a:spcPct val="140025"/>
              </a:lnSpc>
            </a:pPr>
            <a:r>
              <a:rPr lang="nb-NO" sz="1599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Bruk en visuell guide for å markere overganger mellom seksjoner</a:t>
            </a:r>
            <a:endParaRPr lang="nb-NO" noProof="0" dirty="0"/>
          </a:p>
        </p:txBody>
      </p:sp>
      <p:sp>
        <p:nvSpPr>
          <p:cNvPr id="194" name="Google Shape;194;p3"/>
          <p:cNvSpPr txBox="1"/>
          <p:nvPr/>
        </p:nvSpPr>
        <p:spPr>
          <a:xfrm>
            <a:off x="11434689" y="6963853"/>
            <a:ext cx="4033696" cy="1119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b="1" i="0" u="none" strike="noStrike" cap="none" noProof="0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Punktlighet</a:t>
            </a:r>
            <a:endParaRPr lang="nb-NO" noProof="0" dirty="0"/>
          </a:p>
          <a:p>
            <a:pPr lvl="0" algn="ctr">
              <a:lnSpc>
                <a:spcPct val="140025"/>
              </a:lnSpc>
            </a:pPr>
            <a:r>
              <a:rPr lang="nb-NO" sz="1599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Å være presis reduserer uro og øker forutsigbarheten for deltakeren</a:t>
            </a:r>
            <a:endParaRPr lang="nb-NO" noProof="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9" name="Google Shape;199;p4"/>
          <p:cNvGrpSpPr/>
          <p:nvPr/>
        </p:nvGrpSpPr>
        <p:grpSpPr>
          <a:xfrm>
            <a:off x="0" y="-144661"/>
            <a:ext cx="18802350" cy="10769960"/>
            <a:chOff x="0" y="-38100"/>
            <a:chExt cx="4952059" cy="2836533"/>
          </a:xfrm>
        </p:grpSpPr>
        <p:sp>
          <p:nvSpPr>
            <p:cNvPr id="200" name="Google Shape;200;p4"/>
            <p:cNvSpPr/>
            <p:nvPr/>
          </p:nvSpPr>
          <p:spPr>
            <a:xfrm>
              <a:off x="0" y="0"/>
              <a:ext cx="4952059" cy="2798433"/>
            </a:xfrm>
            <a:custGeom>
              <a:avLst/>
              <a:gdLst/>
              <a:ahLst/>
              <a:cxnLst/>
              <a:rect l="l" t="t" r="r" b="b"/>
              <a:pathLst>
                <a:path w="4952059" h="2798433" extrusionOk="0">
                  <a:moveTo>
                    <a:pt x="0" y="0"/>
                  </a:moveTo>
                  <a:lnTo>
                    <a:pt x="4952059" y="0"/>
                  </a:lnTo>
                  <a:lnTo>
                    <a:pt x="4952059" y="2798433"/>
                  </a:lnTo>
                  <a:lnTo>
                    <a:pt x="0" y="2798433"/>
                  </a:lnTo>
                  <a:close/>
                </a:path>
              </a:pathLst>
            </a:custGeom>
            <a:solidFill>
              <a:srgbClr val="0D5937"/>
            </a:solidFill>
            <a:ln>
              <a:noFill/>
            </a:ln>
          </p:spPr>
          <p:txBody>
            <a:bodyPr/>
            <a:lstStyle/>
            <a:p>
              <a:endParaRPr lang="nb-NO" noProof="0" dirty="0"/>
            </a:p>
          </p:txBody>
        </p:sp>
        <p:sp>
          <p:nvSpPr>
            <p:cNvPr id="201" name="Google Shape;201;p4"/>
            <p:cNvSpPr txBox="1"/>
            <p:nvPr/>
          </p:nvSpPr>
          <p:spPr>
            <a:xfrm>
              <a:off x="0" y="-38100"/>
              <a:ext cx="4952059" cy="28365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nb-NO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2" name="Google Shape;202;p4"/>
          <p:cNvGrpSpPr/>
          <p:nvPr/>
        </p:nvGrpSpPr>
        <p:grpSpPr>
          <a:xfrm>
            <a:off x="-18962" y="8457605"/>
            <a:ext cx="2288253" cy="2167694"/>
            <a:chOff x="0" y="-38100"/>
            <a:chExt cx="1332349" cy="850900"/>
          </a:xfrm>
        </p:grpSpPr>
        <p:sp>
          <p:nvSpPr>
            <p:cNvPr id="203" name="Google Shape;203;p4"/>
            <p:cNvSpPr/>
            <p:nvPr/>
          </p:nvSpPr>
          <p:spPr>
            <a:xfrm>
              <a:off x="0" y="0"/>
              <a:ext cx="1332349" cy="812800"/>
            </a:xfrm>
            <a:custGeom>
              <a:avLst/>
              <a:gdLst/>
              <a:ahLst/>
              <a:cxnLst/>
              <a:rect l="l" t="t" r="r" b="b"/>
              <a:pathLst>
                <a:path w="1332349" h="812800" extrusionOk="0">
                  <a:moveTo>
                    <a:pt x="0" y="0"/>
                  </a:moveTo>
                  <a:lnTo>
                    <a:pt x="1332349" y="0"/>
                  </a:lnTo>
                  <a:lnTo>
                    <a:pt x="133234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29D4F"/>
            </a:solidFill>
            <a:ln>
              <a:noFill/>
            </a:ln>
          </p:spPr>
          <p:txBody>
            <a:bodyPr/>
            <a:lstStyle/>
            <a:p>
              <a:endParaRPr lang="nb-NO" noProof="0" dirty="0"/>
            </a:p>
          </p:txBody>
        </p:sp>
        <p:sp>
          <p:nvSpPr>
            <p:cNvPr id="204" name="Google Shape;204;p4"/>
            <p:cNvSpPr txBox="1"/>
            <p:nvPr/>
          </p:nvSpPr>
          <p:spPr>
            <a:xfrm>
              <a:off x="0" y="-38100"/>
              <a:ext cx="1332349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nb-NO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5" name="Google Shape;205;p4"/>
          <p:cNvGrpSpPr/>
          <p:nvPr/>
        </p:nvGrpSpPr>
        <p:grpSpPr>
          <a:xfrm>
            <a:off x="2262959" y="8391045"/>
            <a:ext cx="16539391" cy="2234254"/>
            <a:chOff x="0" y="-38100"/>
            <a:chExt cx="4285959" cy="520259"/>
          </a:xfrm>
        </p:grpSpPr>
        <p:sp>
          <p:nvSpPr>
            <p:cNvPr id="206" name="Google Shape;206;p4"/>
            <p:cNvSpPr/>
            <p:nvPr/>
          </p:nvSpPr>
          <p:spPr>
            <a:xfrm>
              <a:off x="0" y="0"/>
              <a:ext cx="4285959" cy="482159"/>
            </a:xfrm>
            <a:custGeom>
              <a:avLst/>
              <a:gdLst/>
              <a:ahLst/>
              <a:cxnLst/>
              <a:rect l="l" t="t" r="r" b="b"/>
              <a:pathLst>
                <a:path w="4285959" h="482159" extrusionOk="0">
                  <a:moveTo>
                    <a:pt x="0" y="0"/>
                  </a:moveTo>
                  <a:lnTo>
                    <a:pt x="4285959" y="0"/>
                  </a:lnTo>
                  <a:lnTo>
                    <a:pt x="4285959" y="482159"/>
                  </a:lnTo>
                  <a:lnTo>
                    <a:pt x="0" y="4821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nb-NO" noProof="0" dirty="0"/>
            </a:p>
          </p:txBody>
        </p:sp>
        <p:sp>
          <p:nvSpPr>
            <p:cNvPr id="207" name="Google Shape;207;p4"/>
            <p:cNvSpPr txBox="1"/>
            <p:nvPr/>
          </p:nvSpPr>
          <p:spPr>
            <a:xfrm>
              <a:off x="0" y="-38100"/>
              <a:ext cx="4285959" cy="5202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nb-NO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8" name="Google Shape;208;p4"/>
          <p:cNvGrpSpPr/>
          <p:nvPr/>
        </p:nvGrpSpPr>
        <p:grpSpPr>
          <a:xfrm>
            <a:off x="-1" y="-144661"/>
            <a:ext cx="18802350" cy="2738536"/>
            <a:chOff x="0" y="-38100"/>
            <a:chExt cx="4285959" cy="721260"/>
          </a:xfrm>
        </p:grpSpPr>
        <p:sp>
          <p:nvSpPr>
            <p:cNvPr id="209" name="Google Shape;209;p4"/>
            <p:cNvSpPr/>
            <p:nvPr/>
          </p:nvSpPr>
          <p:spPr>
            <a:xfrm>
              <a:off x="0" y="0"/>
              <a:ext cx="4285959" cy="683160"/>
            </a:xfrm>
            <a:custGeom>
              <a:avLst/>
              <a:gdLst/>
              <a:ahLst/>
              <a:cxnLst/>
              <a:rect l="l" t="t" r="r" b="b"/>
              <a:pathLst>
                <a:path w="4285959" h="683160" extrusionOk="0">
                  <a:moveTo>
                    <a:pt x="0" y="0"/>
                  </a:moveTo>
                  <a:lnTo>
                    <a:pt x="4285959" y="0"/>
                  </a:lnTo>
                  <a:lnTo>
                    <a:pt x="4285959" y="683160"/>
                  </a:lnTo>
                  <a:lnTo>
                    <a:pt x="0" y="6831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nb-NO" noProof="0" dirty="0"/>
            </a:p>
          </p:txBody>
        </p:sp>
        <p:sp>
          <p:nvSpPr>
            <p:cNvPr id="210" name="Google Shape;210;p4"/>
            <p:cNvSpPr txBox="1"/>
            <p:nvPr/>
          </p:nvSpPr>
          <p:spPr>
            <a:xfrm>
              <a:off x="0" y="-38100"/>
              <a:ext cx="4285959" cy="7212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nb-NO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1" name="Google Shape;211;p4"/>
          <p:cNvSpPr/>
          <p:nvPr/>
        </p:nvSpPr>
        <p:spPr>
          <a:xfrm>
            <a:off x="2117103" y="8554666"/>
            <a:ext cx="2393023" cy="1691070"/>
          </a:xfrm>
          <a:custGeom>
            <a:avLst/>
            <a:gdLst/>
            <a:ahLst/>
            <a:cxnLst/>
            <a:rect l="l" t="t" r="r" b="b"/>
            <a:pathLst>
              <a:path w="2393023" h="1691070" extrusionOk="0">
                <a:moveTo>
                  <a:pt x="0" y="0"/>
                </a:moveTo>
                <a:lnTo>
                  <a:pt x="2393024" y="0"/>
                </a:lnTo>
                <a:lnTo>
                  <a:pt x="2393024" y="1691070"/>
                </a:lnTo>
                <a:lnTo>
                  <a:pt x="0" y="16910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212" name="Google Shape;212;p4"/>
          <p:cNvSpPr/>
          <p:nvPr/>
        </p:nvSpPr>
        <p:spPr>
          <a:xfrm>
            <a:off x="4507239" y="8877274"/>
            <a:ext cx="2288253" cy="1132723"/>
          </a:xfrm>
          <a:custGeom>
            <a:avLst/>
            <a:gdLst/>
            <a:ahLst/>
            <a:cxnLst/>
            <a:rect l="l" t="t" r="r" b="b"/>
            <a:pathLst>
              <a:path w="2288253" h="1132723" extrusionOk="0">
                <a:moveTo>
                  <a:pt x="0" y="0"/>
                </a:moveTo>
                <a:lnTo>
                  <a:pt x="2288254" y="0"/>
                </a:lnTo>
                <a:lnTo>
                  <a:pt x="2288254" y="1132723"/>
                </a:lnTo>
                <a:lnTo>
                  <a:pt x="0" y="11327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213" name="Google Shape;213;p4"/>
          <p:cNvSpPr/>
          <p:nvPr/>
        </p:nvSpPr>
        <p:spPr>
          <a:xfrm>
            <a:off x="7138176" y="8877274"/>
            <a:ext cx="3190770" cy="1132723"/>
          </a:xfrm>
          <a:custGeom>
            <a:avLst/>
            <a:gdLst/>
            <a:ahLst/>
            <a:cxnLst/>
            <a:rect l="l" t="t" r="r" b="b"/>
            <a:pathLst>
              <a:path w="3190770" h="1132723" extrusionOk="0">
                <a:moveTo>
                  <a:pt x="0" y="0"/>
                </a:moveTo>
                <a:lnTo>
                  <a:pt x="3190770" y="0"/>
                </a:lnTo>
                <a:lnTo>
                  <a:pt x="3190770" y="1132723"/>
                </a:lnTo>
                <a:lnTo>
                  <a:pt x="0" y="11327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214" name="Google Shape;214;p4"/>
          <p:cNvSpPr/>
          <p:nvPr/>
        </p:nvSpPr>
        <p:spPr>
          <a:xfrm>
            <a:off x="10669336" y="8790404"/>
            <a:ext cx="2814444" cy="1219593"/>
          </a:xfrm>
          <a:custGeom>
            <a:avLst/>
            <a:gdLst/>
            <a:ahLst/>
            <a:cxnLst/>
            <a:rect l="l" t="t" r="r" b="b"/>
            <a:pathLst>
              <a:path w="2814444" h="1219593" extrusionOk="0">
                <a:moveTo>
                  <a:pt x="0" y="0"/>
                </a:moveTo>
                <a:lnTo>
                  <a:pt x="2814444" y="0"/>
                </a:lnTo>
                <a:lnTo>
                  <a:pt x="2814444" y="1219593"/>
                </a:lnTo>
                <a:lnTo>
                  <a:pt x="0" y="1219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215" name="Google Shape;215;p4"/>
          <p:cNvSpPr/>
          <p:nvPr/>
        </p:nvSpPr>
        <p:spPr>
          <a:xfrm>
            <a:off x="13483780" y="9009047"/>
            <a:ext cx="2703830" cy="879974"/>
          </a:xfrm>
          <a:custGeom>
            <a:avLst/>
            <a:gdLst/>
            <a:ahLst/>
            <a:cxnLst/>
            <a:rect l="l" t="t" r="r" b="b"/>
            <a:pathLst>
              <a:path w="2703830" h="879974" extrusionOk="0">
                <a:moveTo>
                  <a:pt x="0" y="0"/>
                </a:moveTo>
                <a:lnTo>
                  <a:pt x="2703830" y="0"/>
                </a:lnTo>
                <a:lnTo>
                  <a:pt x="2703830" y="879974"/>
                </a:lnTo>
                <a:lnTo>
                  <a:pt x="0" y="8799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216" name="Google Shape;216;p4"/>
          <p:cNvSpPr/>
          <p:nvPr/>
        </p:nvSpPr>
        <p:spPr>
          <a:xfrm>
            <a:off x="0" y="12524"/>
            <a:ext cx="2481182" cy="1236677"/>
          </a:xfrm>
          <a:custGeom>
            <a:avLst/>
            <a:gdLst/>
            <a:ahLst/>
            <a:cxnLst/>
            <a:rect l="l" t="t" r="r" b="b"/>
            <a:pathLst>
              <a:path w="2481182" h="1236677" extrusionOk="0">
                <a:moveTo>
                  <a:pt x="0" y="0"/>
                </a:moveTo>
                <a:lnTo>
                  <a:pt x="2481182" y="0"/>
                </a:lnTo>
                <a:lnTo>
                  <a:pt x="2481182" y="1236678"/>
                </a:lnTo>
                <a:lnTo>
                  <a:pt x="0" y="12366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217" name="Google Shape;217;p4"/>
          <p:cNvSpPr/>
          <p:nvPr/>
        </p:nvSpPr>
        <p:spPr>
          <a:xfrm>
            <a:off x="2704382" y="233026"/>
            <a:ext cx="3605714" cy="795674"/>
          </a:xfrm>
          <a:custGeom>
            <a:avLst/>
            <a:gdLst/>
            <a:ahLst/>
            <a:cxnLst/>
            <a:rect l="l" t="t" r="r" b="b"/>
            <a:pathLst>
              <a:path w="3605714" h="795674" extrusionOk="0">
                <a:moveTo>
                  <a:pt x="0" y="0"/>
                </a:moveTo>
                <a:lnTo>
                  <a:pt x="3605714" y="0"/>
                </a:lnTo>
                <a:lnTo>
                  <a:pt x="3605714" y="795674"/>
                </a:lnTo>
                <a:lnTo>
                  <a:pt x="0" y="7956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grpSp>
        <p:nvGrpSpPr>
          <p:cNvPr id="218" name="Google Shape;218;p4"/>
          <p:cNvGrpSpPr/>
          <p:nvPr/>
        </p:nvGrpSpPr>
        <p:grpSpPr>
          <a:xfrm>
            <a:off x="2262959" y="2083432"/>
            <a:ext cx="13750203" cy="6706973"/>
            <a:chOff x="0" y="-38100"/>
            <a:chExt cx="3621453" cy="1766445"/>
          </a:xfrm>
        </p:grpSpPr>
        <p:sp>
          <p:nvSpPr>
            <p:cNvPr id="219" name="Google Shape;219;p4"/>
            <p:cNvSpPr/>
            <p:nvPr/>
          </p:nvSpPr>
          <p:spPr>
            <a:xfrm>
              <a:off x="0" y="0"/>
              <a:ext cx="3621453" cy="1728345"/>
            </a:xfrm>
            <a:custGeom>
              <a:avLst/>
              <a:gdLst/>
              <a:ahLst/>
              <a:cxnLst/>
              <a:rect l="l" t="t" r="r" b="b"/>
              <a:pathLst>
                <a:path w="3621453" h="1728345" extrusionOk="0">
                  <a:moveTo>
                    <a:pt x="0" y="0"/>
                  </a:moveTo>
                  <a:lnTo>
                    <a:pt x="3621453" y="0"/>
                  </a:lnTo>
                  <a:lnTo>
                    <a:pt x="3621453" y="1728345"/>
                  </a:lnTo>
                  <a:lnTo>
                    <a:pt x="0" y="17283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nb-NO" noProof="0" dirty="0"/>
            </a:p>
          </p:txBody>
        </p:sp>
        <p:sp>
          <p:nvSpPr>
            <p:cNvPr id="220" name="Google Shape;220;p4"/>
            <p:cNvSpPr txBox="1"/>
            <p:nvPr/>
          </p:nvSpPr>
          <p:spPr>
            <a:xfrm>
              <a:off x="0" y="-38100"/>
              <a:ext cx="3621453" cy="17664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nb-NO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1" name="Google Shape;221;p4"/>
          <p:cNvSpPr/>
          <p:nvPr/>
        </p:nvSpPr>
        <p:spPr>
          <a:xfrm>
            <a:off x="15350126" y="170693"/>
            <a:ext cx="2820508" cy="4114800"/>
          </a:xfrm>
          <a:custGeom>
            <a:avLst/>
            <a:gdLst/>
            <a:ahLst/>
            <a:cxnLst/>
            <a:rect l="l" t="t" r="r" b="b"/>
            <a:pathLst>
              <a:path w="2820508" h="4114800" extrusionOk="0">
                <a:moveTo>
                  <a:pt x="0" y="0"/>
                </a:moveTo>
                <a:lnTo>
                  <a:pt x="2820508" y="0"/>
                </a:lnTo>
                <a:lnTo>
                  <a:pt x="28205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222" name="Google Shape;222;p4"/>
          <p:cNvSpPr/>
          <p:nvPr/>
        </p:nvSpPr>
        <p:spPr>
          <a:xfrm>
            <a:off x="3533425" y="1506787"/>
            <a:ext cx="3739807" cy="1520772"/>
          </a:xfrm>
          <a:custGeom>
            <a:avLst/>
            <a:gdLst/>
            <a:ahLst/>
            <a:cxnLst/>
            <a:rect l="l" t="t" r="r" b="b"/>
            <a:pathLst>
              <a:path w="3739807" h="1520772" extrusionOk="0">
                <a:moveTo>
                  <a:pt x="0" y="0"/>
                </a:moveTo>
                <a:lnTo>
                  <a:pt x="3739806" y="0"/>
                </a:lnTo>
                <a:lnTo>
                  <a:pt x="3739806" y="1520771"/>
                </a:lnTo>
                <a:lnTo>
                  <a:pt x="0" y="15207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223" name="Google Shape;223;p4"/>
          <p:cNvSpPr/>
          <p:nvPr/>
        </p:nvSpPr>
        <p:spPr>
          <a:xfrm>
            <a:off x="10475785" y="1635628"/>
            <a:ext cx="3739807" cy="1520772"/>
          </a:xfrm>
          <a:custGeom>
            <a:avLst/>
            <a:gdLst/>
            <a:ahLst/>
            <a:cxnLst/>
            <a:rect l="l" t="t" r="r" b="b"/>
            <a:pathLst>
              <a:path w="3739807" h="1520772" extrusionOk="0">
                <a:moveTo>
                  <a:pt x="0" y="0"/>
                </a:moveTo>
                <a:lnTo>
                  <a:pt x="3739807" y="0"/>
                </a:lnTo>
                <a:lnTo>
                  <a:pt x="3739807" y="1520772"/>
                </a:lnTo>
                <a:lnTo>
                  <a:pt x="0" y="15207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224" name="Google Shape;224;p4"/>
          <p:cNvSpPr/>
          <p:nvPr/>
        </p:nvSpPr>
        <p:spPr>
          <a:xfrm>
            <a:off x="2695286" y="3566178"/>
            <a:ext cx="1183853" cy="1226903"/>
          </a:xfrm>
          <a:custGeom>
            <a:avLst/>
            <a:gdLst/>
            <a:ahLst/>
            <a:cxnLst/>
            <a:rect l="l" t="t" r="r" b="b"/>
            <a:pathLst>
              <a:path w="1183853" h="1226903" extrusionOk="0">
                <a:moveTo>
                  <a:pt x="0" y="0"/>
                </a:moveTo>
                <a:lnTo>
                  <a:pt x="1183853" y="0"/>
                </a:lnTo>
                <a:lnTo>
                  <a:pt x="1183853" y="1226902"/>
                </a:lnTo>
                <a:lnTo>
                  <a:pt x="0" y="12269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225" name="Google Shape;225;p4"/>
          <p:cNvSpPr/>
          <p:nvPr/>
        </p:nvSpPr>
        <p:spPr>
          <a:xfrm>
            <a:off x="2948799" y="5312650"/>
            <a:ext cx="1052243" cy="1269153"/>
          </a:xfrm>
          <a:custGeom>
            <a:avLst/>
            <a:gdLst/>
            <a:ahLst/>
            <a:cxnLst/>
            <a:rect l="l" t="t" r="r" b="b"/>
            <a:pathLst>
              <a:path w="1052243" h="1269153" extrusionOk="0">
                <a:moveTo>
                  <a:pt x="0" y="0"/>
                </a:moveTo>
                <a:lnTo>
                  <a:pt x="1052243" y="0"/>
                </a:lnTo>
                <a:lnTo>
                  <a:pt x="1052243" y="1269152"/>
                </a:lnTo>
                <a:lnTo>
                  <a:pt x="0" y="12691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226" name="Google Shape;226;p4"/>
          <p:cNvSpPr/>
          <p:nvPr/>
        </p:nvSpPr>
        <p:spPr>
          <a:xfrm>
            <a:off x="3200526" y="6747510"/>
            <a:ext cx="5237408" cy="2129763"/>
          </a:xfrm>
          <a:custGeom>
            <a:avLst/>
            <a:gdLst/>
            <a:ahLst/>
            <a:cxnLst/>
            <a:rect l="l" t="t" r="r" b="b"/>
            <a:pathLst>
              <a:path w="5237408" h="2129763" extrusionOk="0">
                <a:moveTo>
                  <a:pt x="0" y="0"/>
                </a:moveTo>
                <a:lnTo>
                  <a:pt x="5237408" y="0"/>
                </a:lnTo>
                <a:lnTo>
                  <a:pt x="5237408" y="2129764"/>
                </a:lnTo>
                <a:lnTo>
                  <a:pt x="0" y="21297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227" name="Google Shape;227;p4"/>
          <p:cNvSpPr/>
          <p:nvPr/>
        </p:nvSpPr>
        <p:spPr>
          <a:xfrm>
            <a:off x="10200000" y="3176336"/>
            <a:ext cx="1040452" cy="1470604"/>
          </a:xfrm>
          <a:custGeom>
            <a:avLst/>
            <a:gdLst/>
            <a:ahLst/>
            <a:cxnLst/>
            <a:rect l="l" t="t" r="r" b="b"/>
            <a:pathLst>
              <a:path w="1040452" h="1470604" extrusionOk="0">
                <a:moveTo>
                  <a:pt x="0" y="0"/>
                </a:moveTo>
                <a:lnTo>
                  <a:pt x="1040452" y="0"/>
                </a:lnTo>
                <a:lnTo>
                  <a:pt x="1040452" y="1470604"/>
                </a:lnTo>
                <a:lnTo>
                  <a:pt x="0" y="14706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228" name="Google Shape;228;p4"/>
          <p:cNvSpPr/>
          <p:nvPr/>
        </p:nvSpPr>
        <p:spPr>
          <a:xfrm>
            <a:off x="10200000" y="5113959"/>
            <a:ext cx="940140" cy="1305750"/>
          </a:xfrm>
          <a:custGeom>
            <a:avLst/>
            <a:gdLst/>
            <a:ahLst/>
            <a:cxnLst/>
            <a:rect l="l" t="t" r="r" b="b"/>
            <a:pathLst>
              <a:path w="940140" h="1305750" extrusionOk="0">
                <a:moveTo>
                  <a:pt x="0" y="0"/>
                </a:moveTo>
                <a:lnTo>
                  <a:pt x="940140" y="0"/>
                </a:lnTo>
                <a:lnTo>
                  <a:pt x="940140" y="1305750"/>
                </a:lnTo>
                <a:lnTo>
                  <a:pt x="0" y="13057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229" name="Google Shape;229;p4"/>
          <p:cNvSpPr/>
          <p:nvPr/>
        </p:nvSpPr>
        <p:spPr>
          <a:xfrm>
            <a:off x="9828368" y="7200759"/>
            <a:ext cx="1423157" cy="853894"/>
          </a:xfrm>
          <a:custGeom>
            <a:avLst/>
            <a:gdLst/>
            <a:ahLst/>
            <a:cxnLst/>
            <a:rect l="l" t="t" r="r" b="b"/>
            <a:pathLst>
              <a:path w="1423157" h="853894" extrusionOk="0">
                <a:moveTo>
                  <a:pt x="0" y="0"/>
                </a:moveTo>
                <a:lnTo>
                  <a:pt x="1423157" y="0"/>
                </a:lnTo>
                <a:lnTo>
                  <a:pt x="1423157" y="853894"/>
                </a:lnTo>
                <a:lnTo>
                  <a:pt x="0" y="8538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230" name="Google Shape;230;p4"/>
          <p:cNvSpPr txBox="1"/>
          <p:nvPr/>
        </p:nvSpPr>
        <p:spPr>
          <a:xfrm>
            <a:off x="3570457" y="1752555"/>
            <a:ext cx="3663256" cy="754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nb-NO" sz="3500" b="1" dirty="0">
                <a:solidFill>
                  <a:srgbClr val="0D5937"/>
                </a:solidFill>
                <a:latin typeface="Open Sans"/>
                <a:ea typeface="Open Sans"/>
                <a:cs typeface="Open Sans"/>
                <a:sym typeface="Open Sans"/>
              </a:rPr>
              <a:t>Sansefølsomhet</a:t>
            </a:r>
            <a:endParaRPr lang="nb-NO" noProof="0" dirty="0"/>
          </a:p>
        </p:txBody>
      </p:sp>
      <p:sp>
        <p:nvSpPr>
          <p:cNvPr id="231" name="Google Shape;231;p4"/>
          <p:cNvSpPr txBox="1"/>
          <p:nvPr/>
        </p:nvSpPr>
        <p:spPr>
          <a:xfrm>
            <a:off x="3973424" y="3434436"/>
            <a:ext cx="4464510" cy="146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b="1" i="0" u="none" strike="noStrike" cap="none" noProof="0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Proaktiv identifikasjon</a:t>
            </a:r>
            <a:endParaRPr lang="nb-NO" noProof="0" dirty="0"/>
          </a:p>
          <a:p>
            <a:pPr lvl="0" algn="ctr">
              <a:lnSpc>
                <a:spcPct val="140025"/>
              </a:lnSpc>
            </a:pPr>
            <a:r>
              <a:rPr lang="nb-NO" sz="1599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Spør hvilke sensoriske elementer – støy, lys, lukt – som pøvirker deltakerens konsentrasjon før økten starter</a:t>
            </a:r>
            <a:endParaRPr lang="nb-NO" noProof="0" dirty="0"/>
          </a:p>
        </p:txBody>
      </p:sp>
      <p:sp>
        <p:nvSpPr>
          <p:cNvPr id="232" name="Google Shape;232;p4"/>
          <p:cNvSpPr txBox="1"/>
          <p:nvPr/>
        </p:nvSpPr>
        <p:spPr>
          <a:xfrm>
            <a:off x="4115540" y="5151519"/>
            <a:ext cx="4170280" cy="1464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nb-NO" sz="2000" b="1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Selvreguleringsverktøy</a:t>
            </a:r>
            <a:endParaRPr lang="nb-NO" noProof="0" dirty="0"/>
          </a:p>
          <a:p>
            <a:pPr lvl="0" algn="ctr">
              <a:lnSpc>
                <a:spcPct val="140025"/>
              </a:lnSpc>
            </a:pPr>
            <a:r>
              <a:rPr lang="nb-NO" sz="1599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Tillat støydempende hodetelefoner eller andre sensoriske verktøy om nødvendig. Begrens aldri selvreguleringsstrategier</a:t>
            </a:r>
            <a:endParaRPr lang="nb-NO" noProof="0" dirty="0"/>
          </a:p>
        </p:txBody>
      </p:sp>
      <p:sp>
        <p:nvSpPr>
          <p:cNvPr id="233" name="Google Shape;233;p4"/>
          <p:cNvSpPr txBox="1"/>
          <p:nvPr/>
        </p:nvSpPr>
        <p:spPr>
          <a:xfrm>
            <a:off x="3044335" y="6920186"/>
            <a:ext cx="5489134" cy="1808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b="1" i="0" u="none" strike="noStrike" cap="none" noProof="0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Hvorfor det er viktig</a:t>
            </a:r>
            <a:endParaRPr lang="nb-NO" noProof="0" dirty="0"/>
          </a:p>
          <a:p>
            <a:pPr lvl="0" algn="ctr">
              <a:lnSpc>
                <a:spcPct val="140025"/>
              </a:lnSpc>
            </a:pPr>
            <a:r>
              <a:rPr lang="nb-NO" sz="1599" b="1" i="0" u="none" strike="noStrike" cap="none" noProof="0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Unkontrollert sensorisk input kan betydelig svekke fokus og kommunikasjonsvalltet under </a:t>
            </a:r>
            <a:r>
              <a:rPr lang="nb-NO" sz="1599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intervjuet – proaktive justeringer gjør svarene mer autentiske og forståelige</a:t>
            </a:r>
            <a:endParaRPr lang="nb-NO" noProof="0" dirty="0"/>
          </a:p>
        </p:txBody>
      </p:sp>
      <p:sp>
        <p:nvSpPr>
          <p:cNvPr id="234" name="Google Shape;234;p4"/>
          <p:cNvSpPr txBox="1"/>
          <p:nvPr/>
        </p:nvSpPr>
        <p:spPr>
          <a:xfrm>
            <a:off x="10669336" y="1616075"/>
            <a:ext cx="3663256" cy="1508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3500" b="1" i="0" u="none" strike="noStrike" cap="none" noProof="0" dirty="0">
                <a:solidFill>
                  <a:srgbClr val="0D5937"/>
                </a:solidFill>
                <a:latin typeface="Open Sans"/>
                <a:ea typeface="Open Sans"/>
                <a:cs typeface="Open Sans"/>
                <a:sym typeface="Open Sans"/>
              </a:rPr>
              <a:t>Informasjons-behandling</a:t>
            </a:r>
            <a:endParaRPr lang="nb-NO" noProof="0" dirty="0"/>
          </a:p>
        </p:txBody>
      </p:sp>
      <p:sp>
        <p:nvSpPr>
          <p:cNvPr id="235" name="Google Shape;235;p4"/>
          <p:cNvSpPr txBox="1"/>
          <p:nvPr/>
        </p:nvSpPr>
        <p:spPr>
          <a:xfrm>
            <a:off x="11251525" y="3434436"/>
            <a:ext cx="4464510" cy="1119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000" b="1" i="0" u="none" strike="noStrike" cap="none" noProof="0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Tillat prosesstid</a:t>
            </a:r>
            <a:endParaRPr lang="nb-NO" noProof="0" dirty="0"/>
          </a:p>
          <a:p>
            <a:pPr lvl="0" algn="ctr">
              <a:lnSpc>
                <a:spcPct val="140025"/>
              </a:lnSpc>
            </a:pPr>
            <a:r>
              <a:rPr lang="nb-NO" sz="1599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Vent minst 10 sekunder med stillhet etter å ha stilt et spørsmål før du spør deg igjen</a:t>
            </a:r>
            <a:endParaRPr lang="nb-NO" noProof="0" dirty="0"/>
          </a:p>
        </p:txBody>
      </p:sp>
      <p:sp>
        <p:nvSpPr>
          <p:cNvPr id="236" name="Google Shape;236;p4"/>
          <p:cNvSpPr txBox="1"/>
          <p:nvPr/>
        </p:nvSpPr>
        <p:spPr>
          <a:xfrm>
            <a:off x="11499175" y="5151519"/>
            <a:ext cx="4216860" cy="1119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nb-NO" sz="2000" b="1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Unngå dobbelt-løpede spørsmål</a:t>
            </a:r>
            <a:endParaRPr lang="nb-NO" noProof="0" dirty="0"/>
          </a:p>
          <a:p>
            <a:pPr lvl="0" algn="ctr">
              <a:lnSpc>
                <a:spcPct val="140025"/>
              </a:lnSpc>
            </a:pPr>
            <a:r>
              <a:rPr lang="nb-NO" sz="1599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Bruk enkelt-tema, direkte formulering. Én idé per spørsmål - alltid</a:t>
            </a:r>
            <a:endParaRPr lang="nb-NO" noProof="0" dirty="0"/>
          </a:p>
        </p:txBody>
      </p:sp>
      <p:sp>
        <p:nvSpPr>
          <p:cNvPr id="237" name="Google Shape;237;p4"/>
          <p:cNvSpPr txBox="1"/>
          <p:nvPr/>
        </p:nvSpPr>
        <p:spPr>
          <a:xfrm>
            <a:off x="11434689" y="6963853"/>
            <a:ext cx="4033696" cy="1465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nb-NO" sz="2000" b="1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Ikke-dømmende observasjon</a:t>
            </a:r>
            <a:endParaRPr lang="nb-NO" noProof="0" dirty="0"/>
          </a:p>
          <a:p>
            <a:pPr lvl="0" algn="ctr">
              <a:lnSpc>
                <a:spcPct val="140025"/>
              </a:lnSpc>
            </a:pPr>
            <a:r>
              <a:rPr lang="nb-NO" sz="1600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Ikke tolk mangel på øyekontakt eller stimming negativt. Dette er naturlige selvreguleringsatferder</a:t>
            </a:r>
            <a:endParaRPr lang="nb-NO" sz="1600" noProof="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Google Shape;242;p5"/>
          <p:cNvGrpSpPr/>
          <p:nvPr/>
        </p:nvGrpSpPr>
        <p:grpSpPr>
          <a:xfrm>
            <a:off x="0" y="-144661"/>
            <a:ext cx="18802350" cy="10769960"/>
            <a:chOff x="0" y="-38100"/>
            <a:chExt cx="4952059" cy="2836533"/>
          </a:xfrm>
        </p:grpSpPr>
        <p:sp>
          <p:nvSpPr>
            <p:cNvPr id="243" name="Google Shape;243;p5"/>
            <p:cNvSpPr/>
            <p:nvPr/>
          </p:nvSpPr>
          <p:spPr>
            <a:xfrm>
              <a:off x="0" y="0"/>
              <a:ext cx="4952059" cy="2798433"/>
            </a:xfrm>
            <a:custGeom>
              <a:avLst/>
              <a:gdLst/>
              <a:ahLst/>
              <a:cxnLst/>
              <a:rect l="l" t="t" r="r" b="b"/>
              <a:pathLst>
                <a:path w="4952059" h="2798433" extrusionOk="0">
                  <a:moveTo>
                    <a:pt x="0" y="0"/>
                  </a:moveTo>
                  <a:lnTo>
                    <a:pt x="4952059" y="0"/>
                  </a:lnTo>
                  <a:lnTo>
                    <a:pt x="4952059" y="2798433"/>
                  </a:lnTo>
                  <a:lnTo>
                    <a:pt x="0" y="2798433"/>
                  </a:lnTo>
                  <a:close/>
                </a:path>
              </a:pathLst>
            </a:custGeom>
            <a:solidFill>
              <a:srgbClr val="0D5937"/>
            </a:solidFill>
            <a:ln>
              <a:noFill/>
            </a:ln>
          </p:spPr>
          <p:txBody>
            <a:bodyPr/>
            <a:lstStyle/>
            <a:p>
              <a:endParaRPr lang="nb-NO" noProof="0" dirty="0"/>
            </a:p>
          </p:txBody>
        </p:sp>
        <p:sp>
          <p:nvSpPr>
            <p:cNvPr id="244" name="Google Shape;244;p5"/>
            <p:cNvSpPr txBox="1"/>
            <p:nvPr/>
          </p:nvSpPr>
          <p:spPr>
            <a:xfrm>
              <a:off x="0" y="-38100"/>
              <a:ext cx="4952059" cy="28365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nb-NO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5" name="Google Shape;245;p5"/>
          <p:cNvGrpSpPr/>
          <p:nvPr/>
        </p:nvGrpSpPr>
        <p:grpSpPr>
          <a:xfrm>
            <a:off x="-18962" y="8457605"/>
            <a:ext cx="2288253" cy="2167694"/>
            <a:chOff x="0" y="-38100"/>
            <a:chExt cx="1332349" cy="850900"/>
          </a:xfrm>
        </p:grpSpPr>
        <p:sp>
          <p:nvSpPr>
            <p:cNvPr id="246" name="Google Shape;246;p5"/>
            <p:cNvSpPr/>
            <p:nvPr/>
          </p:nvSpPr>
          <p:spPr>
            <a:xfrm>
              <a:off x="0" y="0"/>
              <a:ext cx="1332349" cy="812800"/>
            </a:xfrm>
            <a:custGeom>
              <a:avLst/>
              <a:gdLst/>
              <a:ahLst/>
              <a:cxnLst/>
              <a:rect l="l" t="t" r="r" b="b"/>
              <a:pathLst>
                <a:path w="1332349" h="812800" extrusionOk="0">
                  <a:moveTo>
                    <a:pt x="0" y="0"/>
                  </a:moveTo>
                  <a:lnTo>
                    <a:pt x="1332349" y="0"/>
                  </a:lnTo>
                  <a:lnTo>
                    <a:pt x="133234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29D4F"/>
            </a:solidFill>
            <a:ln>
              <a:noFill/>
            </a:ln>
          </p:spPr>
          <p:txBody>
            <a:bodyPr/>
            <a:lstStyle/>
            <a:p>
              <a:endParaRPr lang="nb-NO" noProof="0" dirty="0"/>
            </a:p>
          </p:txBody>
        </p:sp>
        <p:sp>
          <p:nvSpPr>
            <p:cNvPr id="247" name="Google Shape;247;p5"/>
            <p:cNvSpPr txBox="1"/>
            <p:nvPr/>
          </p:nvSpPr>
          <p:spPr>
            <a:xfrm>
              <a:off x="0" y="-38100"/>
              <a:ext cx="1332349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nb-NO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8" name="Google Shape;248;p5"/>
          <p:cNvGrpSpPr/>
          <p:nvPr/>
        </p:nvGrpSpPr>
        <p:grpSpPr>
          <a:xfrm>
            <a:off x="2262959" y="8391045"/>
            <a:ext cx="16539391" cy="2234254"/>
            <a:chOff x="0" y="-38100"/>
            <a:chExt cx="4285959" cy="520259"/>
          </a:xfrm>
        </p:grpSpPr>
        <p:sp>
          <p:nvSpPr>
            <p:cNvPr id="249" name="Google Shape;249;p5"/>
            <p:cNvSpPr/>
            <p:nvPr/>
          </p:nvSpPr>
          <p:spPr>
            <a:xfrm>
              <a:off x="0" y="0"/>
              <a:ext cx="4285959" cy="482159"/>
            </a:xfrm>
            <a:custGeom>
              <a:avLst/>
              <a:gdLst/>
              <a:ahLst/>
              <a:cxnLst/>
              <a:rect l="l" t="t" r="r" b="b"/>
              <a:pathLst>
                <a:path w="4285959" h="482159" extrusionOk="0">
                  <a:moveTo>
                    <a:pt x="0" y="0"/>
                  </a:moveTo>
                  <a:lnTo>
                    <a:pt x="4285959" y="0"/>
                  </a:lnTo>
                  <a:lnTo>
                    <a:pt x="4285959" y="482159"/>
                  </a:lnTo>
                  <a:lnTo>
                    <a:pt x="0" y="4821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nb-NO" noProof="0" dirty="0"/>
            </a:p>
          </p:txBody>
        </p:sp>
        <p:sp>
          <p:nvSpPr>
            <p:cNvPr id="250" name="Google Shape;250;p5"/>
            <p:cNvSpPr txBox="1"/>
            <p:nvPr/>
          </p:nvSpPr>
          <p:spPr>
            <a:xfrm>
              <a:off x="0" y="-38100"/>
              <a:ext cx="4285959" cy="5202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nb-NO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1" name="Google Shape;251;p5"/>
          <p:cNvGrpSpPr/>
          <p:nvPr/>
        </p:nvGrpSpPr>
        <p:grpSpPr>
          <a:xfrm>
            <a:off x="-1" y="-144661"/>
            <a:ext cx="18802350" cy="2738536"/>
            <a:chOff x="0" y="-38100"/>
            <a:chExt cx="4285959" cy="721260"/>
          </a:xfrm>
        </p:grpSpPr>
        <p:sp>
          <p:nvSpPr>
            <p:cNvPr id="252" name="Google Shape;252;p5"/>
            <p:cNvSpPr/>
            <p:nvPr/>
          </p:nvSpPr>
          <p:spPr>
            <a:xfrm>
              <a:off x="0" y="0"/>
              <a:ext cx="4285959" cy="683160"/>
            </a:xfrm>
            <a:custGeom>
              <a:avLst/>
              <a:gdLst/>
              <a:ahLst/>
              <a:cxnLst/>
              <a:rect l="l" t="t" r="r" b="b"/>
              <a:pathLst>
                <a:path w="4285959" h="683160" extrusionOk="0">
                  <a:moveTo>
                    <a:pt x="0" y="0"/>
                  </a:moveTo>
                  <a:lnTo>
                    <a:pt x="4285959" y="0"/>
                  </a:lnTo>
                  <a:lnTo>
                    <a:pt x="4285959" y="683160"/>
                  </a:lnTo>
                  <a:lnTo>
                    <a:pt x="0" y="6831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nb-NO" noProof="0" dirty="0"/>
            </a:p>
          </p:txBody>
        </p:sp>
        <p:sp>
          <p:nvSpPr>
            <p:cNvPr id="253" name="Google Shape;253;p5"/>
            <p:cNvSpPr txBox="1"/>
            <p:nvPr/>
          </p:nvSpPr>
          <p:spPr>
            <a:xfrm>
              <a:off x="0" y="-38100"/>
              <a:ext cx="4285959" cy="7212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nb-NO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4" name="Google Shape;254;p5"/>
          <p:cNvSpPr/>
          <p:nvPr/>
        </p:nvSpPr>
        <p:spPr>
          <a:xfrm>
            <a:off x="2117103" y="8554666"/>
            <a:ext cx="2393023" cy="1691070"/>
          </a:xfrm>
          <a:custGeom>
            <a:avLst/>
            <a:gdLst/>
            <a:ahLst/>
            <a:cxnLst/>
            <a:rect l="l" t="t" r="r" b="b"/>
            <a:pathLst>
              <a:path w="2393023" h="1691070" extrusionOk="0">
                <a:moveTo>
                  <a:pt x="0" y="0"/>
                </a:moveTo>
                <a:lnTo>
                  <a:pt x="2393024" y="0"/>
                </a:lnTo>
                <a:lnTo>
                  <a:pt x="2393024" y="1691070"/>
                </a:lnTo>
                <a:lnTo>
                  <a:pt x="0" y="16910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255" name="Google Shape;255;p5"/>
          <p:cNvSpPr/>
          <p:nvPr/>
        </p:nvSpPr>
        <p:spPr>
          <a:xfrm>
            <a:off x="4507239" y="8877274"/>
            <a:ext cx="2288253" cy="1132723"/>
          </a:xfrm>
          <a:custGeom>
            <a:avLst/>
            <a:gdLst/>
            <a:ahLst/>
            <a:cxnLst/>
            <a:rect l="l" t="t" r="r" b="b"/>
            <a:pathLst>
              <a:path w="2288253" h="1132723" extrusionOk="0">
                <a:moveTo>
                  <a:pt x="0" y="0"/>
                </a:moveTo>
                <a:lnTo>
                  <a:pt x="2288254" y="0"/>
                </a:lnTo>
                <a:lnTo>
                  <a:pt x="2288254" y="1132723"/>
                </a:lnTo>
                <a:lnTo>
                  <a:pt x="0" y="11327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256" name="Google Shape;256;p5"/>
          <p:cNvSpPr/>
          <p:nvPr/>
        </p:nvSpPr>
        <p:spPr>
          <a:xfrm>
            <a:off x="7138176" y="8877274"/>
            <a:ext cx="3190770" cy="1132723"/>
          </a:xfrm>
          <a:custGeom>
            <a:avLst/>
            <a:gdLst/>
            <a:ahLst/>
            <a:cxnLst/>
            <a:rect l="l" t="t" r="r" b="b"/>
            <a:pathLst>
              <a:path w="3190770" h="1132723" extrusionOk="0">
                <a:moveTo>
                  <a:pt x="0" y="0"/>
                </a:moveTo>
                <a:lnTo>
                  <a:pt x="3190770" y="0"/>
                </a:lnTo>
                <a:lnTo>
                  <a:pt x="3190770" y="1132723"/>
                </a:lnTo>
                <a:lnTo>
                  <a:pt x="0" y="11327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257" name="Google Shape;257;p5"/>
          <p:cNvSpPr/>
          <p:nvPr/>
        </p:nvSpPr>
        <p:spPr>
          <a:xfrm>
            <a:off x="10669336" y="8790404"/>
            <a:ext cx="2814444" cy="1219593"/>
          </a:xfrm>
          <a:custGeom>
            <a:avLst/>
            <a:gdLst/>
            <a:ahLst/>
            <a:cxnLst/>
            <a:rect l="l" t="t" r="r" b="b"/>
            <a:pathLst>
              <a:path w="2814444" h="1219593" extrusionOk="0">
                <a:moveTo>
                  <a:pt x="0" y="0"/>
                </a:moveTo>
                <a:lnTo>
                  <a:pt x="2814444" y="0"/>
                </a:lnTo>
                <a:lnTo>
                  <a:pt x="2814444" y="1219593"/>
                </a:lnTo>
                <a:lnTo>
                  <a:pt x="0" y="1219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258" name="Google Shape;258;p5"/>
          <p:cNvSpPr/>
          <p:nvPr/>
        </p:nvSpPr>
        <p:spPr>
          <a:xfrm>
            <a:off x="13483780" y="9009047"/>
            <a:ext cx="2703830" cy="879974"/>
          </a:xfrm>
          <a:custGeom>
            <a:avLst/>
            <a:gdLst/>
            <a:ahLst/>
            <a:cxnLst/>
            <a:rect l="l" t="t" r="r" b="b"/>
            <a:pathLst>
              <a:path w="2703830" h="879974" extrusionOk="0">
                <a:moveTo>
                  <a:pt x="0" y="0"/>
                </a:moveTo>
                <a:lnTo>
                  <a:pt x="2703830" y="0"/>
                </a:lnTo>
                <a:lnTo>
                  <a:pt x="2703830" y="879974"/>
                </a:lnTo>
                <a:lnTo>
                  <a:pt x="0" y="8799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259" name="Google Shape;259;p5"/>
          <p:cNvSpPr/>
          <p:nvPr/>
        </p:nvSpPr>
        <p:spPr>
          <a:xfrm>
            <a:off x="0" y="12524"/>
            <a:ext cx="2481182" cy="1236677"/>
          </a:xfrm>
          <a:custGeom>
            <a:avLst/>
            <a:gdLst/>
            <a:ahLst/>
            <a:cxnLst/>
            <a:rect l="l" t="t" r="r" b="b"/>
            <a:pathLst>
              <a:path w="2481182" h="1236677" extrusionOk="0">
                <a:moveTo>
                  <a:pt x="0" y="0"/>
                </a:moveTo>
                <a:lnTo>
                  <a:pt x="2481182" y="0"/>
                </a:lnTo>
                <a:lnTo>
                  <a:pt x="2481182" y="1236678"/>
                </a:lnTo>
                <a:lnTo>
                  <a:pt x="0" y="12366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260" name="Google Shape;260;p5"/>
          <p:cNvSpPr/>
          <p:nvPr/>
        </p:nvSpPr>
        <p:spPr>
          <a:xfrm>
            <a:off x="2704382" y="233026"/>
            <a:ext cx="3605714" cy="795674"/>
          </a:xfrm>
          <a:custGeom>
            <a:avLst/>
            <a:gdLst/>
            <a:ahLst/>
            <a:cxnLst/>
            <a:rect l="l" t="t" r="r" b="b"/>
            <a:pathLst>
              <a:path w="3605714" h="795674" extrusionOk="0">
                <a:moveTo>
                  <a:pt x="0" y="0"/>
                </a:moveTo>
                <a:lnTo>
                  <a:pt x="3605714" y="0"/>
                </a:lnTo>
                <a:lnTo>
                  <a:pt x="3605714" y="795674"/>
                </a:lnTo>
                <a:lnTo>
                  <a:pt x="0" y="7956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grpSp>
        <p:nvGrpSpPr>
          <p:cNvPr id="261" name="Google Shape;261;p5"/>
          <p:cNvGrpSpPr/>
          <p:nvPr/>
        </p:nvGrpSpPr>
        <p:grpSpPr>
          <a:xfrm>
            <a:off x="2262959" y="2083432"/>
            <a:ext cx="13750203" cy="6706973"/>
            <a:chOff x="0" y="-38100"/>
            <a:chExt cx="3621453" cy="1766445"/>
          </a:xfrm>
        </p:grpSpPr>
        <p:sp>
          <p:nvSpPr>
            <p:cNvPr id="262" name="Google Shape;262;p5"/>
            <p:cNvSpPr/>
            <p:nvPr/>
          </p:nvSpPr>
          <p:spPr>
            <a:xfrm>
              <a:off x="0" y="0"/>
              <a:ext cx="3621453" cy="1728345"/>
            </a:xfrm>
            <a:custGeom>
              <a:avLst/>
              <a:gdLst/>
              <a:ahLst/>
              <a:cxnLst/>
              <a:rect l="l" t="t" r="r" b="b"/>
              <a:pathLst>
                <a:path w="3621453" h="1728345" extrusionOk="0">
                  <a:moveTo>
                    <a:pt x="0" y="0"/>
                  </a:moveTo>
                  <a:lnTo>
                    <a:pt x="3621453" y="0"/>
                  </a:lnTo>
                  <a:lnTo>
                    <a:pt x="3621453" y="1728345"/>
                  </a:lnTo>
                  <a:lnTo>
                    <a:pt x="0" y="17283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nb-NO" noProof="0" dirty="0"/>
            </a:p>
          </p:txBody>
        </p:sp>
        <p:sp>
          <p:nvSpPr>
            <p:cNvPr id="263" name="Google Shape;263;p5"/>
            <p:cNvSpPr txBox="1"/>
            <p:nvPr/>
          </p:nvSpPr>
          <p:spPr>
            <a:xfrm>
              <a:off x="0" y="-38100"/>
              <a:ext cx="3621453" cy="17664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lang="nb-NO" sz="1800" b="0" i="0" u="none" strike="noStrike" cap="none" noProof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4" name="Google Shape;264;p5"/>
          <p:cNvSpPr/>
          <p:nvPr/>
        </p:nvSpPr>
        <p:spPr>
          <a:xfrm>
            <a:off x="15350126" y="170693"/>
            <a:ext cx="2820508" cy="4114800"/>
          </a:xfrm>
          <a:custGeom>
            <a:avLst/>
            <a:gdLst/>
            <a:ahLst/>
            <a:cxnLst/>
            <a:rect l="l" t="t" r="r" b="b"/>
            <a:pathLst>
              <a:path w="2820508" h="4114800" extrusionOk="0">
                <a:moveTo>
                  <a:pt x="0" y="0"/>
                </a:moveTo>
                <a:lnTo>
                  <a:pt x="2820508" y="0"/>
                </a:lnTo>
                <a:lnTo>
                  <a:pt x="282050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265" name="Google Shape;265;p5"/>
          <p:cNvSpPr/>
          <p:nvPr/>
        </p:nvSpPr>
        <p:spPr>
          <a:xfrm>
            <a:off x="6517125" y="1021012"/>
            <a:ext cx="5192611" cy="2111547"/>
          </a:xfrm>
          <a:custGeom>
            <a:avLst/>
            <a:gdLst/>
            <a:ahLst/>
            <a:cxnLst/>
            <a:rect l="l" t="t" r="r" b="b"/>
            <a:pathLst>
              <a:path w="5192611" h="2111547" extrusionOk="0">
                <a:moveTo>
                  <a:pt x="0" y="0"/>
                </a:moveTo>
                <a:lnTo>
                  <a:pt x="5192611" y="0"/>
                </a:lnTo>
                <a:lnTo>
                  <a:pt x="5192611" y="2111547"/>
                </a:lnTo>
                <a:lnTo>
                  <a:pt x="0" y="21115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266" name="Google Shape;266;p5"/>
          <p:cNvSpPr/>
          <p:nvPr/>
        </p:nvSpPr>
        <p:spPr>
          <a:xfrm>
            <a:off x="10580673" y="5582389"/>
            <a:ext cx="5237408" cy="2129763"/>
          </a:xfrm>
          <a:custGeom>
            <a:avLst/>
            <a:gdLst/>
            <a:ahLst/>
            <a:cxnLst/>
            <a:rect l="l" t="t" r="r" b="b"/>
            <a:pathLst>
              <a:path w="5237408" h="2129763" extrusionOk="0">
                <a:moveTo>
                  <a:pt x="0" y="0"/>
                </a:moveTo>
                <a:lnTo>
                  <a:pt x="5237408" y="0"/>
                </a:lnTo>
                <a:lnTo>
                  <a:pt x="5237408" y="2129763"/>
                </a:lnTo>
                <a:lnTo>
                  <a:pt x="0" y="21297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267" name="Google Shape;267;p5"/>
          <p:cNvSpPr/>
          <p:nvPr/>
        </p:nvSpPr>
        <p:spPr>
          <a:xfrm>
            <a:off x="6525296" y="3618334"/>
            <a:ext cx="5237408" cy="2129763"/>
          </a:xfrm>
          <a:custGeom>
            <a:avLst/>
            <a:gdLst/>
            <a:ahLst/>
            <a:cxnLst/>
            <a:rect l="l" t="t" r="r" b="b"/>
            <a:pathLst>
              <a:path w="5237408" h="2129763" extrusionOk="0">
                <a:moveTo>
                  <a:pt x="0" y="0"/>
                </a:moveTo>
                <a:lnTo>
                  <a:pt x="5237408" y="0"/>
                </a:lnTo>
                <a:lnTo>
                  <a:pt x="5237408" y="2129763"/>
                </a:lnTo>
                <a:lnTo>
                  <a:pt x="0" y="21297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268" name="Google Shape;268;p5"/>
          <p:cNvSpPr/>
          <p:nvPr/>
        </p:nvSpPr>
        <p:spPr>
          <a:xfrm>
            <a:off x="2607045" y="5795722"/>
            <a:ext cx="5237408" cy="2129763"/>
          </a:xfrm>
          <a:custGeom>
            <a:avLst/>
            <a:gdLst/>
            <a:ahLst/>
            <a:cxnLst/>
            <a:rect l="l" t="t" r="r" b="b"/>
            <a:pathLst>
              <a:path w="5237408" h="2129763" extrusionOk="0">
                <a:moveTo>
                  <a:pt x="0" y="0"/>
                </a:moveTo>
                <a:lnTo>
                  <a:pt x="5237408" y="0"/>
                </a:lnTo>
                <a:lnTo>
                  <a:pt x="5237408" y="2129763"/>
                </a:lnTo>
                <a:lnTo>
                  <a:pt x="0" y="21297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269" name="Google Shape;269;p5"/>
          <p:cNvSpPr/>
          <p:nvPr/>
        </p:nvSpPr>
        <p:spPr>
          <a:xfrm>
            <a:off x="3928527" y="3873481"/>
            <a:ext cx="1722839" cy="1619469"/>
          </a:xfrm>
          <a:custGeom>
            <a:avLst/>
            <a:gdLst/>
            <a:ahLst/>
            <a:cxnLst/>
            <a:rect l="l" t="t" r="r" b="b"/>
            <a:pathLst>
              <a:path w="1722839" h="1619469" extrusionOk="0">
                <a:moveTo>
                  <a:pt x="0" y="0"/>
                </a:moveTo>
                <a:lnTo>
                  <a:pt x="1722839" y="0"/>
                </a:lnTo>
                <a:lnTo>
                  <a:pt x="1722839" y="1619469"/>
                </a:lnTo>
                <a:lnTo>
                  <a:pt x="0" y="16194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270" name="Google Shape;270;p5"/>
          <p:cNvSpPr/>
          <p:nvPr/>
        </p:nvSpPr>
        <p:spPr>
          <a:xfrm>
            <a:off x="8408134" y="5994951"/>
            <a:ext cx="1608858" cy="1304637"/>
          </a:xfrm>
          <a:custGeom>
            <a:avLst/>
            <a:gdLst/>
            <a:ahLst/>
            <a:cxnLst/>
            <a:rect l="l" t="t" r="r" b="b"/>
            <a:pathLst>
              <a:path w="1608858" h="1304637" extrusionOk="0">
                <a:moveTo>
                  <a:pt x="0" y="0"/>
                </a:moveTo>
                <a:lnTo>
                  <a:pt x="1608858" y="0"/>
                </a:lnTo>
                <a:lnTo>
                  <a:pt x="1608858" y="1304638"/>
                </a:lnTo>
                <a:lnTo>
                  <a:pt x="0" y="13046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271" name="Google Shape;271;p5"/>
          <p:cNvSpPr/>
          <p:nvPr/>
        </p:nvSpPr>
        <p:spPr>
          <a:xfrm>
            <a:off x="14110166" y="4683215"/>
            <a:ext cx="594862" cy="611160"/>
          </a:xfrm>
          <a:custGeom>
            <a:avLst/>
            <a:gdLst/>
            <a:ahLst/>
            <a:cxnLst/>
            <a:rect l="l" t="t" r="r" b="b"/>
            <a:pathLst>
              <a:path w="594862" h="611160" extrusionOk="0">
                <a:moveTo>
                  <a:pt x="0" y="0"/>
                </a:moveTo>
                <a:lnTo>
                  <a:pt x="594863" y="0"/>
                </a:lnTo>
                <a:lnTo>
                  <a:pt x="594863" y="611160"/>
                </a:lnTo>
                <a:lnTo>
                  <a:pt x="0" y="611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272" name="Google Shape;272;p5"/>
          <p:cNvSpPr txBox="1"/>
          <p:nvPr/>
        </p:nvSpPr>
        <p:spPr>
          <a:xfrm>
            <a:off x="6190391" y="1328657"/>
            <a:ext cx="5846078" cy="1508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00"/>
              </a:lnSpc>
            </a:pPr>
            <a:r>
              <a:rPr lang="nb-NO" sz="3500" b="1" i="0" u="none" strike="noStrike" cap="none" noProof="0" dirty="0">
                <a:solidFill>
                  <a:srgbClr val="0D5937"/>
                </a:solidFill>
                <a:latin typeface="Open Sans"/>
                <a:ea typeface="Open Sans"/>
                <a:cs typeface="Open Sans"/>
                <a:sym typeface="Open Sans"/>
              </a:rPr>
              <a:t>Kommunikasjon og </a:t>
            </a:r>
            <a:r>
              <a:rPr lang="nb-NO" sz="3500" b="1" dirty="0">
                <a:solidFill>
                  <a:srgbClr val="0D5937"/>
                </a:solidFill>
                <a:latin typeface="Open Sans"/>
                <a:ea typeface="Open Sans"/>
                <a:cs typeface="Open Sans"/>
                <a:sym typeface="Open Sans"/>
              </a:rPr>
              <a:t>Visuell støtte</a:t>
            </a:r>
            <a:endParaRPr lang="nb-NO" noProof="0" dirty="0"/>
          </a:p>
        </p:txBody>
      </p:sp>
      <p:sp>
        <p:nvSpPr>
          <p:cNvPr id="273" name="Google Shape;273;p5"/>
          <p:cNvSpPr txBox="1"/>
          <p:nvPr/>
        </p:nvSpPr>
        <p:spPr>
          <a:xfrm>
            <a:off x="11025336" y="5931653"/>
            <a:ext cx="4417060" cy="1248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199" b="1" i="0" u="none" strike="noStrike" cap="none" noProof="0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Lettleste prinsipper</a:t>
            </a:r>
            <a:endParaRPr lang="nb-NO" noProof="0" dirty="0"/>
          </a:p>
          <a:p>
            <a:pPr marL="0" marR="0" lvl="0" indent="0" algn="ctr" rtl="0">
              <a:lnSpc>
                <a:spcPct val="1400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b-NO" sz="1799" b="1" i="0" u="none" strike="noStrike" cap="none" noProof="0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Bruk stor skrift, punktlister og klare overskrifter i alt skriftlig materiale</a:t>
            </a:r>
            <a:endParaRPr lang="nb-NO" noProof="0" dirty="0"/>
          </a:p>
        </p:txBody>
      </p:sp>
      <p:sp>
        <p:nvSpPr>
          <p:cNvPr id="274" name="Google Shape;274;p5"/>
          <p:cNvSpPr txBox="1"/>
          <p:nvPr/>
        </p:nvSpPr>
        <p:spPr>
          <a:xfrm>
            <a:off x="6795493" y="3865412"/>
            <a:ext cx="4727134" cy="1636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18"/>
              </a:lnSpc>
            </a:pPr>
            <a:r>
              <a:rPr lang="nb-NO" sz="2199" b="1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Visuell støtte</a:t>
            </a:r>
            <a:endParaRPr lang="nb-NO" noProof="0" dirty="0"/>
          </a:p>
          <a:p>
            <a:pPr lvl="0" algn="ctr">
              <a:lnSpc>
                <a:spcPct val="140022"/>
              </a:lnSpc>
            </a:pPr>
            <a:r>
              <a:rPr lang="nb-NO" sz="1799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Bruk sammendrag, diagrammer eller piktogrammer for å forsterke det talte innholdet</a:t>
            </a:r>
            <a:endParaRPr lang="nb-NO" noProof="0" dirty="0"/>
          </a:p>
        </p:txBody>
      </p:sp>
      <p:sp>
        <p:nvSpPr>
          <p:cNvPr id="275" name="Google Shape;275;p5"/>
          <p:cNvSpPr txBox="1"/>
          <p:nvPr/>
        </p:nvSpPr>
        <p:spPr>
          <a:xfrm>
            <a:off x="2897252" y="5943858"/>
            <a:ext cx="4656994" cy="1636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40018"/>
              </a:lnSpc>
            </a:pPr>
            <a:r>
              <a:rPr lang="nb-NO" sz="2199" b="1" dirty="0">
                <a:solidFill>
                  <a:srgbClr val="029D4F"/>
                </a:solidFill>
                <a:latin typeface="Open Sans"/>
                <a:ea typeface="Open Sans"/>
                <a:cs typeface="Open Sans"/>
                <a:sym typeface="Open Sans"/>
              </a:rPr>
              <a:t>Konkret språk</a:t>
            </a:r>
          </a:p>
          <a:p>
            <a:pPr lvl="0" algn="ctr">
              <a:lnSpc>
                <a:spcPct val="140018"/>
              </a:lnSpc>
            </a:pPr>
            <a:r>
              <a:rPr lang="nb-NO" sz="1799" b="1" dirty="0">
                <a:solidFill>
                  <a:srgbClr val="1A1919"/>
                </a:solidFill>
                <a:latin typeface="Open Sans"/>
                <a:ea typeface="Open Sans"/>
                <a:cs typeface="Open Sans"/>
                <a:sym typeface="Open Sans"/>
              </a:rPr>
              <a:t>Unngå metaforer, idiomer eller sarkasme. Bruk bokstavelig, enkelt språk gjennom hele oplegget</a:t>
            </a:r>
            <a:endParaRPr lang="nb-NO" noProof="0" dirty="0"/>
          </a:p>
        </p:txBody>
      </p:sp>
      <p:sp>
        <p:nvSpPr>
          <p:cNvPr id="276" name="Google Shape;276;p5"/>
          <p:cNvSpPr/>
          <p:nvPr/>
        </p:nvSpPr>
        <p:spPr>
          <a:xfrm>
            <a:off x="12604514" y="3789004"/>
            <a:ext cx="594862" cy="611160"/>
          </a:xfrm>
          <a:custGeom>
            <a:avLst/>
            <a:gdLst/>
            <a:ahLst/>
            <a:cxnLst/>
            <a:rect l="l" t="t" r="r" b="b"/>
            <a:pathLst>
              <a:path w="594862" h="611160" extrusionOk="0">
                <a:moveTo>
                  <a:pt x="0" y="0"/>
                </a:moveTo>
                <a:lnTo>
                  <a:pt x="594863" y="0"/>
                </a:lnTo>
                <a:lnTo>
                  <a:pt x="594863" y="611160"/>
                </a:lnTo>
                <a:lnTo>
                  <a:pt x="0" y="611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277" name="Google Shape;277;p5"/>
          <p:cNvSpPr/>
          <p:nvPr/>
        </p:nvSpPr>
        <p:spPr>
          <a:xfrm>
            <a:off x="12639004" y="4578771"/>
            <a:ext cx="594862" cy="611160"/>
          </a:xfrm>
          <a:custGeom>
            <a:avLst/>
            <a:gdLst/>
            <a:ahLst/>
            <a:cxnLst/>
            <a:rect l="l" t="t" r="r" b="b"/>
            <a:pathLst>
              <a:path w="594862" h="611160" extrusionOk="0">
                <a:moveTo>
                  <a:pt x="0" y="0"/>
                </a:moveTo>
                <a:lnTo>
                  <a:pt x="594862" y="0"/>
                </a:lnTo>
                <a:lnTo>
                  <a:pt x="594862" y="611160"/>
                </a:lnTo>
                <a:lnTo>
                  <a:pt x="0" y="611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  <p:sp>
        <p:nvSpPr>
          <p:cNvPr id="278" name="Google Shape;278;p5"/>
          <p:cNvSpPr/>
          <p:nvPr/>
        </p:nvSpPr>
        <p:spPr>
          <a:xfrm>
            <a:off x="14075677" y="3789004"/>
            <a:ext cx="594862" cy="611160"/>
          </a:xfrm>
          <a:custGeom>
            <a:avLst/>
            <a:gdLst/>
            <a:ahLst/>
            <a:cxnLst/>
            <a:rect l="l" t="t" r="r" b="b"/>
            <a:pathLst>
              <a:path w="594862" h="611160" extrusionOk="0">
                <a:moveTo>
                  <a:pt x="0" y="0"/>
                </a:moveTo>
                <a:lnTo>
                  <a:pt x="594862" y="0"/>
                </a:lnTo>
                <a:lnTo>
                  <a:pt x="594862" y="611160"/>
                </a:lnTo>
                <a:lnTo>
                  <a:pt x="0" y="611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nb-NO" noProof="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285</Words>
  <Application>Microsoft Office PowerPoint</Application>
  <PresentationFormat>Personalizzato</PresentationFormat>
  <Paragraphs>43</Paragraphs>
  <Slides>5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9" baseType="lpstr">
      <vt:lpstr>Open Sans</vt:lpstr>
      <vt:lpstr>Arial</vt:lpstr>
      <vt:lpstr>Calibri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Athos Pasquali</dc:creator>
  <cp:lastModifiedBy>Athos Pasquali</cp:lastModifiedBy>
  <cp:revision>1</cp:revision>
  <dcterms:created xsi:type="dcterms:W3CDTF">2006-08-16T00:00:00Z</dcterms:created>
  <dcterms:modified xsi:type="dcterms:W3CDTF">2026-09-16T12:51:57Z</dcterms:modified>
</cp:coreProperties>
</file>