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Open Sans" panose="020B060603050402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" roundtripDataSignature="AMtx7mjGMCOwR1iEPejz+LUvn0ynYsPa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CCDB05-8D9F-40BA-9F5E-B9D6CC9EC5A4}" v="36" dt="2026-09-16T09:51:01.1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50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customschemas.google.com/relationships/presentationmetadata" Target="metadata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thos Pasquali" userId="cf22dab3-7c84-48bd-bb33-123e367ff392" providerId="ADAL" clId="{3CC1B51D-DBB8-4440-9E54-A769DD7F7BF5}"/>
    <pc:docChg chg="modSld">
      <pc:chgData name="Athos Pasquali" userId="cf22dab3-7c84-48bd-bb33-123e367ff392" providerId="ADAL" clId="{3CC1B51D-DBB8-4440-9E54-A769DD7F7BF5}" dt="2026-09-16T09:51:01.128" v="35"/>
      <pc:docMkLst>
        <pc:docMk/>
      </pc:docMkLst>
      <pc:sldChg chg="addSp modSp">
        <pc:chgData name="Athos Pasquali" userId="cf22dab3-7c84-48bd-bb33-123e367ff392" providerId="ADAL" clId="{3CC1B51D-DBB8-4440-9E54-A769DD7F7BF5}" dt="2026-09-16T09:42:03.036" v="19" actId="767"/>
        <pc:sldMkLst>
          <pc:docMk/>
          <pc:sldMk cId="0" sldId="256"/>
        </pc:sldMkLst>
        <pc:spChg chg="add mod">
          <ac:chgData name="Athos Pasquali" userId="cf22dab3-7c84-48bd-bb33-123e367ff392" providerId="ADAL" clId="{3CC1B51D-DBB8-4440-9E54-A769DD7F7BF5}" dt="2026-09-16T09:42:03.036" v="19" actId="767"/>
          <ac:spMkLst>
            <pc:docMk/>
            <pc:sldMk cId="0" sldId="256"/>
            <ac:spMk id="2" creationId="{0FC2A2B5-23DE-D48D-E54B-82B8C36520B3}"/>
          </ac:spMkLst>
        </pc:spChg>
        <pc:spChg chg="mod">
          <ac:chgData name="Athos Pasquali" userId="cf22dab3-7c84-48bd-bb33-123e367ff392" providerId="ADAL" clId="{3CC1B51D-DBB8-4440-9E54-A769DD7F7BF5}" dt="2026-09-16T09:08:47.105" v="0"/>
          <ac:spMkLst>
            <pc:docMk/>
            <pc:sldMk cId="0" sldId="256"/>
            <ac:spMk id="110" creationId="{00000000-0000-0000-0000-000000000000}"/>
          </ac:spMkLst>
        </pc:spChg>
      </pc:sldChg>
      <pc:sldChg chg="modSp">
        <pc:chgData name="Athos Pasquali" userId="cf22dab3-7c84-48bd-bb33-123e367ff392" providerId="ADAL" clId="{3CC1B51D-DBB8-4440-9E54-A769DD7F7BF5}" dt="2026-09-16T09:12:10.275" v="1"/>
        <pc:sldMkLst>
          <pc:docMk/>
          <pc:sldMk cId="0" sldId="257"/>
        </pc:sldMkLst>
        <pc:spChg chg="mod">
          <ac:chgData name="Athos Pasquali" userId="cf22dab3-7c84-48bd-bb33-123e367ff392" providerId="ADAL" clId="{3CC1B51D-DBB8-4440-9E54-A769DD7F7BF5}" dt="2026-09-16T09:12:10.275" v="1"/>
          <ac:spMkLst>
            <pc:docMk/>
            <pc:sldMk cId="0" sldId="257"/>
            <ac:spMk id="148" creationId="{00000000-0000-0000-0000-000000000000}"/>
          </ac:spMkLst>
        </pc:spChg>
      </pc:sldChg>
      <pc:sldChg chg="modSp">
        <pc:chgData name="Athos Pasquali" userId="cf22dab3-7c84-48bd-bb33-123e367ff392" providerId="ADAL" clId="{3CC1B51D-DBB8-4440-9E54-A769DD7F7BF5}" dt="2026-09-16T09:33:30.106" v="15"/>
        <pc:sldMkLst>
          <pc:docMk/>
          <pc:sldMk cId="0" sldId="258"/>
        </pc:sldMkLst>
        <pc:spChg chg="mod">
          <ac:chgData name="Athos Pasquali" userId="cf22dab3-7c84-48bd-bb33-123e367ff392" providerId="ADAL" clId="{3CC1B51D-DBB8-4440-9E54-A769DD7F7BF5}" dt="2026-09-16T09:26:02.027" v="2"/>
          <ac:spMkLst>
            <pc:docMk/>
            <pc:sldMk cId="0" sldId="258"/>
            <ac:spMk id="187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09:26:30.959" v="4"/>
          <ac:spMkLst>
            <pc:docMk/>
            <pc:sldMk cId="0" sldId="258"/>
            <ac:spMk id="188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09:27:05.789" v="6"/>
          <ac:spMkLst>
            <pc:docMk/>
            <pc:sldMk cId="0" sldId="258"/>
            <ac:spMk id="189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09:27:41.243" v="8"/>
          <ac:spMkLst>
            <pc:docMk/>
            <pc:sldMk cId="0" sldId="258"/>
            <ac:spMk id="190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09:32:22.492" v="9"/>
          <ac:spMkLst>
            <pc:docMk/>
            <pc:sldMk cId="0" sldId="258"/>
            <ac:spMk id="191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09:32:44.892" v="11"/>
          <ac:spMkLst>
            <pc:docMk/>
            <pc:sldMk cId="0" sldId="258"/>
            <ac:spMk id="192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09:33:05.318" v="13"/>
          <ac:spMkLst>
            <pc:docMk/>
            <pc:sldMk cId="0" sldId="258"/>
            <ac:spMk id="193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09:33:30.106" v="15"/>
          <ac:spMkLst>
            <pc:docMk/>
            <pc:sldMk cId="0" sldId="258"/>
            <ac:spMk id="194" creationId="{00000000-0000-0000-0000-000000000000}"/>
          </ac:spMkLst>
        </pc:spChg>
      </pc:sldChg>
      <pc:sldChg chg="modSp">
        <pc:chgData name="Athos Pasquali" userId="cf22dab3-7c84-48bd-bb33-123e367ff392" providerId="ADAL" clId="{3CC1B51D-DBB8-4440-9E54-A769DD7F7BF5}" dt="2026-09-16T09:47:01.547" v="28"/>
        <pc:sldMkLst>
          <pc:docMk/>
          <pc:sldMk cId="0" sldId="259"/>
        </pc:sldMkLst>
        <pc:spChg chg="mod">
          <ac:chgData name="Athos Pasquali" userId="cf22dab3-7c84-48bd-bb33-123e367ff392" providerId="ADAL" clId="{3CC1B51D-DBB8-4440-9E54-A769DD7F7BF5}" dt="2026-09-16T09:39:21.910" v="16"/>
          <ac:spMkLst>
            <pc:docMk/>
            <pc:sldMk cId="0" sldId="259"/>
            <ac:spMk id="230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09:41:31.686" v="18"/>
          <ac:spMkLst>
            <pc:docMk/>
            <pc:sldMk cId="0" sldId="259"/>
            <ac:spMk id="231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09:43:24.198" v="21"/>
          <ac:spMkLst>
            <pc:docMk/>
            <pc:sldMk cId="0" sldId="259"/>
            <ac:spMk id="232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09:45:30.216" v="22"/>
          <ac:spMkLst>
            <pc:docMk/>
            <pc:sldMk cId="0" sldId="259"/>
            <ac:spMk id="234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09:45:50.560" v="24"/>
          <ac:spMkLst>
            <pc:docMk/>
            <pc:sldMk cId="0" sldId="259"/>
            <ac:spMk id="235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09:46:35.972" v="26"/>
          <ac:spMkLst>
            <pc:docMk/>
            <pc:sldMk cId="0" sldId="259"/>
            <ac:spMk id="236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09:47:01.547" v="28"/>
          <ac:spMkLst>
            <pc:docMk/>
            <pc:sldMk cId="0" sldId="259"/>
            <ac:spMk id="237" creationId="{00000000-0000-0000-0000-000000000000}"/>
          </ac:spMkLst>
        </pc:spChg>
      </pc:sldChg>
      <pc:sldChg chg="modSp">
        <pc:chgData name="Athos Pasquali" userId="cf22dab3-7c84-48bd-bb33-123e367ff392" providerId="ADAL" clId="{3CC1B51D-DBB8-4440-9E54-A769DD7F7BF5}" dt="2026-09-16T09:51:01.128" v="35"/>
        <pc:sldMkLst>
          <pc:docMk/>
          <pc:sldMk cId="0" sldId="260"/>
        </pc:sldMkLst>
        <pc:spChg chg="mod">
          <ac:chgData name="Athos Pasquali" userId="cf22dab3-7c84-48bd-bb33-123e367ff392" providerId="ADAL" clId="{3CC1B51D-DBB8-4440-9E54-A769DD7F7BF5}" dt="2026-09-16T09:48:33.316" v="29"/>
          <ac:spMkLst>
            <pc:docMk/>
            <pc:sldMk cId="0" sldId="260"/>
            <ac:spMk id="272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09:51:01.128" v="35"/>
          <ac:spMkLst>
            <pc:docMk/>
            <pc:sldMk cId="0" sldId="260"/>
            <ac:spMk id="273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09:50:18.019" v="33"/>
          <ac:spMkLst>
            <pc:docMk/>
            <pc:sldMk cId="0" sldId="260"/>
            <ac:spMk id="274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09:49:07.424" v="31"/>
          <ac:spMkLst>
            <pc:docMk/>
            <pc:sldMk cId="0" sldId="260"/>
            <ac:spMk id="27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3.png"/><Relationship Id="rId5" Type="http://schemas.openxmlformats.org/officeDocument/2006/relationships/image" Target="../media/image3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6.png"/><Relationship Id="rId5" Type="http://schemas.openxmlformats.org/officeDocument/2006/relationships/image" Target="../media/image3.png"/><Relationship Id="rId15" Type="http://schemas.openxmlformats.org/officeDocument/2006/relationships/image" Target="../media/image23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6.png"/><Relationship Id="rId5" Type="http://schemas.openxmlformats.org/officeDocument/2006/relationships/image" Target="../media/image3.png"/><Relationship Id="rId15" Type="http://schemas.openxmlformats.org/officeDocument/2006/relationships/image" Target="../media/image28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144661"/>
            <a:ext cx="18802350" cy="10769960"/>
            <a:chOff x="0" y="-38100"/>
            <a:chExt cx="4952059" cy="283653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4952059" cy="2798433"/>
            </a:xfrm>
            <a:custGeom>
              <a:avLst/>
              <a:gdLst/>
              <a:ahLst/>
              <a:cxnLst/>
              <a:rect l="l" t="t" r="r" b="b"/>
              <a:pathLst>
                <a:path w="4952059" h="2798433" extrusionOk="0">
                  <a:moveTo>
                    <a:pt x="0" y="0"/>
                  </a:moveTo>
                  <a:lnTo>
                    <a:pt x="4952059" y="0"/>
                  </a:lnTo>
                  <a:lnTo>
                    <a:pt x="4952059" y="2798433"/>
                  </a:lnTo>
                  <a:lnTo>
                    <a:pt x="0" y="2798433"/>
                  </a:lnTo>
                  <a:close/>
                </a:path>
              </a:pathLst>
            </a:custGeom>
            <a:solidFill>
              <a:srgbClr val="0D5937"/>
            </a:solidFill>
            <a:ln>
              <a:noFill/>
            </a:ln>
          </p:spPr>
          <p:txBody>
            <a:bodyPr/>
            <a:lstStyle/>
            <a:p>
              <a:endParaRPr lang="fr-FR" noProof="0" dirty="0"/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38100"/>
              <a:ext cx="4952059" cy="2836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b="0" i="0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" name="Google Shape;87;p1"/>
          <p:cNvGrpSpPr/>
          <p:nvPr/>
        </p:nvGrpSpPr>
        <p:grpSpPr>
          <a:xfrm>
            <a:off x="-18962" y="8457605"/>
            <a:ext cx="2288253" cy="2167694"/>
            <a:chOff x="0" y="-38100"/>
            <a:chExt cx="1332349" cy="850900"/>
          </a:xfrm>
        </p:grpSpPr>
        <p:sp>
          <p:nvSpPr>
            <p:cNvPr id="88" name="Google Shape;88;p1"/>
            <p:cNvSpPr/>
            <p:nvPr/>
          </p:nvSpPr>
          <p:spPr>
            <a:xfrm>
              <a:off x="0" y="0"/>
              <a:ext cx="1332349" cy="812800"/>
            </a:xfrm>
            <a:custGeom>
              <a:avLst/>
              <a:gdLst/>
              <a:ahLst/>
              <a:cxnLst/>
              <a:rect l="l" t="t" r="r" b="b"/>
              <a:pathLst>
                <a:path w="1332349" h="812800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fr-FR" noProof="0" dirty="0"/>
            </a:p>
          </p:txBody>
        </p:sp>
        <p:sp>
          <p:nvSpPr>
            <p:cNvPr id="89" name="Google Shape;89;p1"/>
            <p:cNvSpPr txBox="1"/>
            <p:nvPr/>
          </p:nvSpPr>
          <p:spPr>
            <a:xfrm>
              <a:off x="0" y="-38100"/>
              <a:ext cx="1332349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" name="Google Shape;90;p1"/>
          <p:cNvGrpSpPr/>
          <p:nvPr/>
        </p:nvGrpSpPr>
        <p:grpSpPr>
          <a:xfrm>
            <a:off x="13743587" y="-95907"/>
            <a:ext cx="5058763" cy="2323999"/>
            <a:chOff x="0" y="-38100"/>
            <a:chExt cx="1332349" cy="923244"/>
          </a:xfrm>
        </p:grpSpPr>
        <p:sp>
          <p:nvSpPr>
            <p:cNvPr id="91" name="Google Shape;91;p1"/>
            <p:cNvSpPr/>
            <p:nvPr/>
          </p:nvSpPr>
          <p:spPr>
            <a:xfrm>
              <a:off x="0" y="0"/>
              <a:ext cx="1332349" cy="885144"/>
            </a:xfrm>
            <a:custGeom>
              <a:avLst/>
              <a:gdLst/>
              <a:ahLst/>
              <a:cxnLst/>
              <a:rect l="l" t="t" r="r" b="b"/>
              <a:pathLst>
                <a:path w="1332349" h="885144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85144"/>
                  </a:lnTo>
                  <a:lnTo>
                    <a:pt x="0" y="885144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fr-FR" noProof="0" dirty="0"/>
            </a:p>
          </p:txBody>
        </p:sp>
        <p:sp>
          <p:nvSpPr>
            <p:cNvPr id="92" name="Google Shape;92;p1"/>
            <p:cNvSpPr txBox="1"/>
            <p:nvPr/>
          </p:nvSpPr>
          <p:spPr>
            <a:xfrm>
              <a:off x="0" y="-38100"/>
              <a:ext cx="1332349" cy="9232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" name="Google Shape;93;p1"/>
          <p:cNvGrpSpPr/>
          <p:nvPr/>
        </p:nvGrpSpPr>
        <p:grpSpPr>
          <a:xfrm>
            <a:off x="2262959" y="8391045"/>
            <a:ext cx="16539391" cy="2234254"/>
            <a:chOff x="0" y="-38100"/>
            <a:chExt cx="4285959" cy="520259"/>
          </a:xfrm>
        </p:grpSpPr>
        <p:sp>
          <p:nvSpPr>
            <p:cNvPr id="94" name="Google Shape;94;p1"/>
            <p:cNvSpPr/>
            <p:nvPr/>
          </p:nvSpPr>
          <p:spPr>
            <a:xfrm>
              <a:off x="0" y="0"/>
              <a:ext cx="4285959" cy="482159"/>
            </a:xfrm>
            <a:custGeom>
              <a:avLst/>
              <a:gdLst/>
              <a:ahLst/>
              <a:cxnLst/>
              <a:rect l="l" t="t" r="r" b="b"/>
              <a:pathLst>
                <a:path w="4285959" h="482159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482159"/>
                  </a:lnTo>
                  <a:lnTo>
                    <a:pt x="0" y="482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fr-FR" noProof="0" dirty="0"/>
            </a:p>
          </p:txBody>
        </p:sp>
        <p:sp>
          <p:nvSpPr>
            <p:cNvPr id="95" name="Google Shape;95;p1"/>
            <p:cNvSpPr txBox="1"/>
            <p:nvPr/>
          </p:nvSpPr>
          <p:spPr>
            <a:xfrm>
              <a:off x="0" y="-38100"/>
              <a:ext cx="4285959" cy="5202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"/>
          <p:cNvSpPr/>
          <p:nvPr/>
        </p:nvSpPr>
        <p:spPr>
          <a:xfrm>
            <a:off x="2117103" y="8554666"/>
            <a:ext cx="2393023" cy="1691070"/>
          </a:xfrm>
          <a:custGeom>
            <a:avLst/>
            <a:gdLst/>
            <a:ahLst/>
            <a:cxnLst/>
            <a:rect l="l" t="t" r="r" b="b"/>
            <a:pathLst>
              <a:path w="2393023" h="1691070" extrusionOk="0">
                <a:moveTo>
                  <a:pt x="0" y="0"/>
                </a:moveTo>
                <a:lnTo>
                  <a:pt x="2393024" y="0"/>
                </a:lnTo>
                <a:lnTo>
                  <a:pt x="2393024" y="1691070"/>
                </a:lnTo>
                <a:lnTo>
                  <a:pt x="0" y="16910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97" name="Google Shape;97;p1"/>
          <p:cNvSpPr/>
          <p:nvPr/>
        </p:nvSpPr>
        <p:spPr>
          <a:xfrm>
            <a:off x="4507239" y="8877274"/>
            <a:ext cx="2288253" cy="1132723"/>
          </a:xfrm>
          <a:custGeom>
            <a:avLst/>
            <a:gdLst/>
            <a:ahLst/>
            <a:cxnLst/>
            <a:rect l="l" t="t" r="r" b="b"/>
            <a:pathLst>
              <a:path w="2288253" h="1132723" extrusionOk="0">
                <a:moveTo>
                  <a:pt x="0" y="0"/>
                </a:moveTo>
                <a:lnTo>
                  <a:pt x="2288254" y="0"/>
                </a:lnTo>
                <a:lnTo>
                  <a:pt x="2288254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98" name="Google Shape;98;p1"/>
          <p:cNvSpPr/>
          <p:nvPr/>
        </p:nvSpPr>
        <p:spPr>
          <a:xfrm>
            <a:off x="7138176" y="8877274"/>
            <a:ext cx="3190770" cy="1132723"/>
          </a:xfrm>
          <a:custGeom>
            <a:avLst/>
            <a:gdLst/>
            <a:ahLst/>
            <a:cxnLst/>
            <a:rect l="l" t="t" r="r" b="b"/>
            <a:pathLst>
              <a:path w="3190770" h="1132723" extrusionOk="0">
                <a:moveTo>
                  <a:pt x="0" y="0"/>
                </a:moveTo>
                <a:lnTo>
                  <a:pt x="3190770" y="0"/>
                </a:lnTo>
                <a:lnTo>
                  <a:pt x="3190770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99" name="Google Shape;99;p1"/>
          <p:cNvSpPr/>
          <p:nvPr/>
        </p:nvSpPr>
        <p:spPr>
          <a:xfrm>
            <a:off x="10669336" y="8790404"/>
            <a:ext cx="2814444" cy="1219593"/>
          </a:xfrm>
          <a:custGeom>
            <a:avLst/>
            <a:gdLst/>
            <a:ahLst/>
            <a:cxnLst/>
            <a:rect l="l" t="t" r="r" b="b"/>
            <a:pathLst>
              <a:path w="2814444" h="1219593" extrusionOk="0">
                <a:moveTo>
                  <a:pt x="0" y="0"/>
                </a:moveTo>
                <a:lnTo>
                  <a:pt x="2814444" y="0"/>
                </a:lnTo>
                <a:lnTo>
                  <a:pt x="2814444" y="1219593"/>
                </a:lnTo>
                <a:lnTo>
                  <a:pt x="0" y="1219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00" name="Google Shape;100;p1"/>
          <p:cNvSpPr/>
          <p:nvPr/>
        </p:nvSpPr>
        <p:spPr>
          <a:xfrm>
            <a:off x="13483780" y="9009047"/>
            <a:ext cx="2703830" cy="879974"/>
          </a:xfrm>
          <a:custGeom>
            <a:avLst/>
            <a:gdLst/>
            <a:ahLst/>
            <a:cxnLst/>
            <a:rect l="l" t="t" r="r" b="b"/>
            <a:pathLst>
              <a:path w="2703830" h="879974" extrusionOk="0">
                <a:moveTo>
                  <a:pt x="0" y="0"/>
                </a:moveTo>
                <a:lnTo>
                  <a:pt x="2703830" y="0"/>
                </a:lnTo>
                <a:lnTo>
                  <a:pt x="2703830" y="879974"/>
                </a:lnTo>
                <a:lnTo>
                  <a:pt x="0" y="87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grpSp>
        <p:nvGrpSpPr>
          <p:cNvPr id="101" name="Google Shape;101;p1"/>
          <p:cNvGrpSpPr/>
          <p:nvPr/>
        </p:nvGrpSpPr>
        <p:grpSpPr>
          <a:xfrm>
            <a:off x="-1" y="-144661"/>
            <a:ext cx="13787991" cy="2738536"/>
            <a:chOff x="0" y="-38100"/>
            <a:chExt cx="4285959" cy="721260"/>
          </a:xfrm>
        </p:grpSpPr>
        <p:sp>
          <p:nvSpPr>
            <p:cNvPr id="102" name="Google Shape;102;p1"/>
            <p:cNvSpPr/>
            <p:nvPr/>
          </p:nvSpPr>
          <p:spPr>
            <a:xfrm>
              <a:off x="0" y="0"/>
              <a:ext cx="4285959" cy="683160"/>
            </a:xfrm>
            <a:custGeom>
              <a:avLst/>
              <a:gdLst/>
              <a:ahLst/>
              <a:cxnLst/>
              <a:rect l="l" t="t" r="r" b="b"/>
              <a:pathLst>
                <a:path w="4285959" h="683160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683160"/>
                  </a:lnTo>
                  <a:lnTo>
                    <a:pt x="0" y="6831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fr-FR" noProof="0" dirty="0"/>
            </a:p>
          </p:txBody>
        </p:sp>
        <p:sp>
          <p:nvSpPr>
            <p:cNvPr id="103" name="Google Shape;103;p1"/>
            <p:cNvSpPr txBox="1"/>
            <p:nvPr/>
          </p:nvSpPr>
          <p:spPr>
            <a:xfrm>
              <a:off x="0" y="-38100"/>
              <a:ext cx="4285959" cy="72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" name="Google Shape;104;p1"/>
          <p:cNvSpPr/>
          <p:nvPr/>
        </p:nvSpPr>
        <p:spPr>
          <a:xfrm>
            <a:off x="1028700" y="410361"/>
            <a:ext cx="2481182" cy="1236677"/>
          </a:xfrm>
          <a:custGeom>
            <a:avLst/>
            <a:gdLst/>
            <a:ahLst/>
            <a:cxnLst/>
            <a:rect l="l" t="t" r="r" b="b"/>
            <a:pathLst>
              <a:path w="2481182" h="1236677" extrusionOk="0">
                <a:moveTo>
                  <a:pt x="0" y="0"/>
                </a:moveTo>
                <a:lnTo>
                  <a:pt x="2481182" y="0"/>
                </a:lnTo>
                <a:lnTo>
                  <a:pt x="2481182" y="1236678"/>
                </a:lnTo>
                <a:lnTo>
                  <a:pt x="0" y="1236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05" name="Google Shape;105;p1"/>
          <p:cNvSpPr/>
          <p:nvPr/>
        </p:nvSpPr>
        <p:spPr>
          <a:xfrm>
            <a:off x="3848509" y="851364"/>
            <a:ext cx="3605714" cy="795674"/>
          </a:xfrm>
          <a:custGeom>
            <a:avLst/>
            <a:gdLst/>
            <a:ahLst/>
            <a:cxnLst/>
            <a:rect l="l" t="t" r="r" b="b"/>
            <a:pathLst>
              <a:path w="3605714" h="795674" extrusionOk="0">
                <a:moveTo>
                  <a:pt x="0" y="0"/>
                </a:moveTo>
                <a:lnTo>
                  <a:pt x="3605714" y="0"/>
                </a:lnTo>
                <a:lnTo>
                  <a:pt x="3605714" y="795675"/>
                </a:lnTo>
                <a:lnTo>
                  <a:pt x="0" y="7956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grpSp>
        <p:nvGrpSpPr>
          <p:cNvPr id="106" name="Google Shape;106;p1"/>
          <p:cNvGrpSpPr/>
          <p:nvPr/>
        </p:nvGrpSpPr>
        <p:grpSpPr>
          <a:xfrm>
            <a:off x="2262959" y="2083432"/>
            <a:ext cx="13750203" cy="6706973"/>
            <a:chOff x="0" y="-38100"/>
            <a:chExt cx="3621453" cy="1766445"/>
          </a:xfrm>
        </p:grpSpPr>
        <p:sp>
          <p:nvSpPr>
            <p:cNvPr id="107" name="Google Shape;107;p1"/>
            <p:cNvSpPr/>
            <p:nvPr/>
          </p:nvSpPr>
          <p:spPr>
            <a:xfrm>
              <a:off x="0" y="0"/>
              <a:ext cx="3621453" cy="1728345"/>
            </a:xfrm>
            <a:custGeom>
              <a:avLst/>
              <a:gdLst/>
              <a:ahLst/>
              <a:cxnLst/>
              <a:rect l="l" t="t" r="r" b="b"/>
              <a:pathLst>
                <a:path w="3621453" h="1728345" extrusionOk="0">
                  <a:moveTo>
                    <a:pt x="0" y="0"/>
                  </a:moveTo>
                  <a:lnTo>
                    <a:pt x="3621453" y="0"/>
                  </a:lnTo>
                  <a:lnTo>
                    <a:pt x="3621453" y="1728345"/>
                  </a:lnTo>
                  <a:lnTo>
                    <a:pt x="0" y="17283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fr-FR" noProof="0" dirty="0"/>
            </a:p>
          </p:txBody>
        </p:sp>
        <p:sp>
          <p:nvSpPr>
            <p:cNvPr id="108" name="Google Shape;108;p1"/>
            <p:cNvSpPr txBox="1"/>
            <p:nvPr/>
          </p:nvSpPr>
          <p:spPr>
            <a:xfrm>
              <a:off x="0" y="-38100"/>
              <a:ext cx="3621453" cy="17664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9" name="Google Shape;109;p1"/>
          <p:cNvSpPr txBox="1"/>
          <p:nvPr/>
        </p:nvSpPr>
        <p:spPr>
          <a:xfrm>
            <a:off x="3477251" y="2853303"/>
            <a:ext cx="11363206" cy="1982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9200" b="1" i="0" u="none" strike="noStrike" cap="none" noProof="0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Guide d’entretien</a:t>
            </a:r>
            <a:endParaRPr lang="fr-FR" noProof="0" dirty="0"/>
          </a:p>
        </p:txBody>
      </p:sp>
      <p:sp>
        <p:nvSpPr>
          <p:cNvPr id="110" name="Google Shape;110;p1"/>
          <p:cNvSpPr txBox="1"/>
          <p:nvPr/>
        </p:nvSpPr>
        <p:spPr>
          <a:xfrm>
            <a:off x="3603165" y="5812472"/>
            <a:ext cx="11081670" cy="2412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fr-FR" sz="2800" b="1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Un cadre semi-structuré pour mener des entretiens inclusifs et adaptés à la neuro divergence, qui permettent d'instaurer la confiance, d'identifier les obstacles et de définir un soutien pertinent.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FC2A2B5-23DE-D48D-E54B-82B8C36520B3}"/>
              </a:ext>
            </a:extLst>
          </p:cNvPr>
          <p:cNvSpPr txBox="1"/>
          <p:nvPr/>
        </p:nvSpPr>
        <p:spPr>
          <a:xfrm>
            <a:off x="7874758" y="122830"/>
            <a:ext cx="53226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Note: </a:t>
            </a:r>
            <a:r>
              <a:rPr lang="it-IT" dirty="0" err="1"/>
              <a:t>This</a:t>
            </a:r>
            <a:r>
              <a:rPr lang="it-IT" dirty="0"/>
              <a:t> PPT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not</a:t>
            </a:r>
            <a:r>
              <a:rPr lang="it-IT" dirty="0"/>
              <a:t> a one to one </a:t>
            </a:r>
            <a:r>
              <a:rPr lang="it-IT" dirty="0" err="1"/>
              <a:t>translation</a:t>
            </a:r>
            <a:r>
              <a:rPr lang="it-IT" dirty="0"/>
              <a:t>, for </a:t>
            </a:r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did</a:t>
            </a:r>
            <a:r>
              <a:rPr lang="it-IT" dirty="0"/>
              <a:t>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receive</a:t>
            </a:r>
            <a:r>
              <a:rPr lang="it-IT" dirty="0"/>
              <a:t> the file with the one to one </a:t>
            </a:r>
            <a:r>
              <a:rPr lang="it-IT" dirty="0" err="1"/>
              <a:t>translation</a:t>
            </a:r>
            <a:r>
              <a:rPr lang="it-IT" dirty="0"/>
              <a:t>. </a:t>
            </a:r>
            <a:r>
              <a:rPr lang="it-IT" dirty="0" err="1"/>
              <a:t>As</a:t>
            </a:r>
            <a:r>
              <a:rPr lang="it-IT" dirty="0"/>
              <a:t> a </a:t>
            </a:r>
            <a:r>
              <a:rPr lang="it-IT" dirty="0" err="1"/>
              <a:t>result</a:t>
            </a:r>
            <a:r>
              <a:rPr lang="it-IT" dirty="0"/>
              <a:t>, </a:t>
            </a:r>
            <a:r>
              <a:rPr lang="it-IT" dirty="0" err="1"/>
              <a:t>there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also</a:t>
            </a:r>
            <a:r>
              <a:rPr lang="it-IT" dirty="0"/>
              <a:t> one part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completely</a:t>
            </a:r>
            <a:r>
              <a:rPr lang="it-IT" dirty="0"/>
              <a:t> </a:t>
            </a:r>
            <a:r>
              <a:rPr lang="it-IT" dirty="0" err="1"/>
              <a:t>untranslated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2"/>
          <p:cNvGrpSpPr/>
          <p:nvPr/>
        </p:nvGrpSpPr>
        <p:grpSpPr>
          <a:xfrm>
            <a:off x="0" y="-144661"/>
            <a:ext cx="18802350" cy="10769960"/>
            <a:chOff x="0" y="-38100"/>
            <a:chExt cx="4952059" cy="2836533"/>
          </a:xfrm>
        </p:grpSpPr>
        <p:sp>
          <p:nvSpPr>
            <p:cNvPr id="116" name="Google Shape;116;p2"/>
            <p:cNvSpPr/>
            <p:nvPr/>
          </p:nvSpPr>
          <p:spPr>
            <a:xfrm>
              <a:off x="0" y="0"/>
              <a:ext cx="4952059" cy="2798433"/>
            </a:xfrm>
            <a:custGeom>
              <a:avLst/>
              <a:gdLst/>
              <a:ahLst/>
              <a:cxnLst/>
              <a:rect l="l" t="t" r="r" b="b"/>
              <a:pathLst>
                <a:path w="4952059" h="2798433" extrusionOk="0">
                  <a:moveTo>
                    <a:pt x="0" y="0"/>
                  </a:moveTo>
                  <a:lnTo>
                    <a:pt x="4952059" y="0"/>
                  </a:lnTo>
                  <a:lnTo>
                    <a:pt x="4952059" y="2798433"/>
                  </a:lnTo>
                  <a:lnTo>
                    <a:pt x="0" y="2798433"/>
                  </a:lnTo>
                  <a:close/>
                </a:path>
              </a:pathLst>
            </a:custGeom>
            <a:solidFill>
              <a:srgbClr val="0D5937"/>
            </a:solidFill>
            <a:ln>
              <a:noFill/>
            </a:ln>
          </p:spPr>
          <p:txBody>
            <a:bodyPr/>
            <a:lstStyle/>
            <a:p>
              <a:endParaRPr lang="fr-FR" noProof="0" dirty="0"/>
            </a:p>
          </p:txBody>
        </p:sp>
        <p:sp>
          <p:nvSpPr>
            <p:cNvPr id="117" name="Google Shape;117;p2"/>
            <p:cNvSpPr txBox="1"/>
            <p:nvPr/>
          </p:nvSpPr>
          <p:spPr>
            <a:xfrm>
              <a:off x="0" y="-38100"/>
              <a:ext cx="4952059" cy="2836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" name="Google Shape;118;p2"/>
          <p:cNvGrpSpPr/>
          <p:nvPr/>
        </p:nvGrpSpPr>
        <p:grpSpPr>
          <a:xfrm>
            <a:off x="-18962" y="8457605"/>
            <a:ext cx="2288253" cy="2167694"/>
            <a:chOff x="0" y="-38100"/>
            <a:chExt cx="1332349" cy="850900"/>
          </a:xfrm>
        </p:grpSpPr>
        <p:sp>
          <p:nvSpPr>
            <p:cNvPr id="119" name="Google Shape;119;p2"/>
            <p:cNvSpPr/>
            <p:nvPr/>
          </p:nvSpPr>
          <p:spPr>
            <a:xfrm>
              <a:off x="0" y="0"/>
              <a:ext cx="1332349" cy="812800"/>
            </a:xfrm>
            <a:custGeom>
              <a:avLst/>
              <a:gdLst/>
              <a:ahLst/>
              <a:cxnLst/>
              <a:rect l="l" t="t" r="r" b="b"/>
              <a:pathLst>
                <a:path w="1332349" h="812800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fr-FR" noProof="0" dirty="0"/>
            </a:p>
          </p:txBody>
        </p:sp>
        <p:sp>
          <p:nvSpPr>
            <p:cNvPr id="120" name="Google Shape;120;p2"/>
            <p:cNvSpPr txBox="1"/>
            <p:nvPr/>
          </p:nvSpPr>
          <p:spPr>
            <a:xfrm>
              <a:off x="0" y="-38100"/>
              <a:ext cx="1332349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" name="Google Shape;121;p2"/>
          <p:cNvGrpSpPr/>
          <p:nvPr/>
        </p:nvGrpSpPr>
        <p:grpSpPr>
          <a:xfrm>
            <a:off x="13743587" y="-95907"/>
            <a:ext cx="5058763" cy="2323999"/>
            <a:chOff x="0" y="-38100"/>
            <a:chExt cx="1332349" cy="923244"/>
          </a:xfrm>
        </p:grpSpPr>
        <p:sp>
          <p:nvSpPr>
            <p:cNvPr id="122" name="Google Shape;122;p2"/>
            <p:cNvSpPr/>
            <p:nvPr/>
          </p:nvSpPr>
          <p:spPr>
            <a:xfrm>
              <a:off x="0" y="0"/>
              <a:ext cx="1332349" cy="885144"/>
            </a:xfrm>
            <a:custGeom>
              <a:avLst/>
              <a:gdLst/>
              <a:ahLst/>
              <a:cxnLst/>
              <a:rect l="l" t="t" r="r" b="b"/>
              <a:pathLst>
                <a:path w="1332349" h="885144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85144"/>
                  </a:lnTo>
                  <a:lnTo>
                    <a:pt x="0" y="885144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fr-FR" noProof="0" dirty="0"/>
            </a:p>
          </p:txBody>
        </p:sp>
        <p:sp>
          <p:nvSpPr>
            <p:cNvPr id="123" name="Google Shape;123;p2"/>
            <p:cNvSpPr txBox="1"/>
            <p:nvPr/>
          </p:nvSpPr>
          <p:spPr>
            <a:xfrm>
              <a:off x="0" y="-38100"/>
              <a:ext cx="1332349" cy="9232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" name="Google Shape;124;p2"/>
          <p:cNvGrpSpPr/>
          <p:nvPr/>
        </p:nvGrpSpPr>
        <p:grpSpPr>
          <a:xfrm>
            <a:off x="2262959" y="8391045"/>
            <a:ext cx="16539391" cy="2234254"/>
            <a:chOff x="0" y="-38100"/>
            <a:chExt cx="4285959" cy="520259"/>
          </a:xfrm>
        </p:grpSpPr>
        <p:sp>
          <p:nvSpPr>
            <p:cNvPr id="125" name="Google Shape;125;p2"/>
            <p:cNvSpPr/>
            <p:nvPr/>
          </p:nvSpPr>
          <p:spPr>
            <a:xfrm>
              <a:off x="0" y="0"/>
              <a:ext cx="4285959" cy="482159"/>
            </a:xfrm>
            <a:custGeom>
              <a:avLst/>
              <a:gdLst/>
              <a:ahLst/>
              <a:cxnLst/>
              <a:rect l="l" t="t" r="r" b="b"/>
              <a:pathLst>
                <a:path w="4285959" h="482159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482159"/>
                  </a:lnTo>
                  <a:lnTo>
                    <a:pt x="0" y="482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fr-FR" noProof="0" dirty="0"/>
            </a:p>
          </p:txBody>
        </p:sp>
        <p:sp>
          <p:nvSpPr>
            <p:cNvPr id="126" name="Google Shape;126;p2"/>
            <p:cNvSpPr txBox="1"/>
            <p:nvPr/>
          </p:nvSpPr>
          <p:spPr>
            <a:xfrm>
              <a:off x="0" y="-38100"/>
              <a:ext cx="4285959" cy="5202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" name="Google Shape;127;p2"/>
          <p:cNvGrpSpPr/>
          <p:nvPr/>
        </p:nvGrpSpPr>
        <p:grpSpPr>
          <a:xfrm>
            <a:off x="-1" y="-144661"/>
            <a:ext cx="13787991" cy="2738536"/>
            <a:chOff x="0" y="-38100"/>
            <a:chExt cx="4285959" cy="721260"/>
          </a:xfrm>
        </p:grpSpPr>
        <p:sp>
          <p:nvSpPr>
            <p:cNvPr id="128" name="Google Shape;128;p2"/>
            <p:cNvSpPr/>
            <p:nvPr/>
          </p:nvSpPr>
          <p:spPr>
            <a:xfrm>
              <a:off x="0" y="0"/>
              <a:ext cx="4285959" cy="683160"/>
            </a:xfrm>
            <a:custGeom>
              <a:avLst/>
              <a:gdLst/>
              <a:ahLst/>
              <a:cxnLst/>
              <a:rect l="l" t="t" r="r" b="b"/>
              <a:pathLst>
                <a:path w="4285959" h="683160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683160"/>
                  </a:lnTo>
                  <a:lnTo>
                    <a:pt x="0" y="6831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fr-FR" noProof="0" dirty="0"/>
            </a:p>
          </p:txBody>
        </p:sp>
        <p:sp>
          <p:nvSpPr>
            <p:cNvPr id="129" name="Google Shape;129;p2"/>
            <p:cNvSpPr txBox="1"/>
            <p:nvPr/>
          </p:nvSpPr>
          <p:spPr>
            <a:xfrm>
              <a:off x="0" y="-38100"/>
              <a:ext cx="4285959" cy="72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0" name="Google Shape;130;p2"/>
          <p:cNvSpPr/>
          <p:nvPr/>
        </p:nvSpPr>
        <p:spPr>
          <a:xfrm>
            <a:off x="2117103" y="8554666"/>
            <a:ext cx="2393023" cy="1691070"/>
          </a:xfrm>
          <a:custGeom>
            <a:avLst/>
            <a:gdLst/>
            <a:ahLst/>
            <a:cxnLst/>
            <a:rect l="l" t="t" r="r" b="b"/>
            <a:pathLst>
              <a:path w="2393023" h="1691070" extrusionOk="0">
                <a:moveTo>
                  <a:pt x="0" y="0"/>
                </a:moveTo>
                <a:lnTo>
                  <a:pt x="2393024" y="0"/>
                </a:lnTo>
                <a:lnTo>
                  <a:pt x="2393024" y="1691070"/>
                </a:lnTo>
                <a:lnTo>
                  <a:pt x="0" y="16910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31" name="Google Shape;131;p2"/>
          <p:cNvSpPr/>
          <p:nvPr/>
        </p:nvSpPr>
        <p:spPr>
          <a:xfrm>
            <a:off x="4507239" y="8877274"/>
            <a:ext cx="2288253" cy="1132723"/>
          </a:xfrm>
          <a:custGeom>
            <a:avLst/>
            <a:gdLst/>
            <a:ahLst/>
            <a:cxnLst/>
            <a:rect l="l" t="t" r="r" b="b"/>
            <a:pathLst>
              <a:path w="2288253" h="1132723" extrusionOk="0">
                <a:moveTo>
                  <a:pt x="0" y="0"/>
                </a:moveTo>
                <a:lnTo>
                  <a:pt x="2288254" y="0"/>
                </a:lnTo>
                <a:lnTo>
                  <a:pt x="2288254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32" name="Google Shape;132;p2"/>
          <p:cNvSpPr/>
          <p:nvPr/>
        </p:nvSpPr>
        <p:spPr>
          <a:xfrm>
            <a:off x="7138176" y="8877274"/>
            <a:ext cx="3190770" cy="1132723"/>
          </a:xfrm>
          <a:custGeom>
            <a:avLst/>
            <a:gdLst/>
            <a:ahLst/>
            <a:cxnLst/>
            <a:rect l="l" t="t" r="r" b="b"/>
            <a:pathLst>
              <a:path w="3190770" h="1132723" extrusionOk="0">
                <a:moveTo>
                  <a:pt x="0" y="0"/>
                </a:moveTo>
                <a:lnTo>
                  <a:pt x="3190770" y="0"/>
                </a:lnTo>
                <a:lnTo>
                  <a:pt x="3190770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33" name="Google Shape;133;p2"/>
          <p:cNvSpPr/>
          <p:nvPr/>
        </p:nvSpPr>
        <p:spPr>
          <a:xfrm>
            <a:off x="10669336" y="8790404"/>
            <a:ext cx="2814444" cy="1219593"/>
          </a:xfrm>
          <a:custGeom>
            <a:avLst/>
            <a:gdLst/>
            <a:ahLst/>
            <a:cxnLst/>
            <a:rect l="l" t="t" r="r" b="b"/>
            <a:pathLst>
              <a:path w="2814444" h="1219593" extrusionOk="0">
                <a:moveTo>
                  <a:pt x="0" y="0"/>
                </a:moveTo>
                <a:lnTo>
                  <a:pt x="2814444" y="0"/>
                </a:lnTo>
                <a:lnTo>
                  <a:pt x="2814444" y="1219593"/>
                </a:lnTo>
                <a:lnTo>
                  <a:pt x="0" y="1219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34" name="Google Shape;134;p2"/>
          <p:cNvSpPr/>
          <p:nvPr/>
        </p:nvSpPr>
        <p:spPr>
          <a:xfrm>
            <a:off x="13483780" y="9009047"/>
            <a:ext cx="2703830" cy="879974"/>
          </a:xfrm>
          <a:custGeom>
            <a:avLst/>
            <a:gdLst/>
            <a:ahLst/>
            <a:cxnLst/>
            <a:rect l="l" t="t" r="r" b="b"/>
            <a:pathLst>
              <a:path w="2703830" h="879974" extrusionOk="0">
                <a:moveTo>
                  <a:pt x="0" y="0"/>
                </a:moveTo>
                <a:lnTo>
                  <a:pt x="2703830" y="0"/>
                </a:lnTo>
                <a:lnTo>
                  <a:pt x="2703830" y="879974"/>
                </a:lnTo>
                <a:lnTo>
                  <a:pt x="0" y="87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35" name="Google Shape;135;p2"/>
          <p:cNvSpPr/>
          <p:nvPr/>
        </p:nvSpPr>
        <p:spPr>
          <a:xfrm>
            <a:off x="0" y="12524"/>
            <a:ext cx="2481182" cy="1236677"/>
          </a:xfrm>
          <a:custGeom>
            <a:avLst/>
            <a:gdLst/>
            <a:ahLst/>
            <a:cxnLst/>
            <a:rect l="l" t="t" r="r" b="b"/>
            <a:pathLst>
              <a:path w="2481182" h="1236677" extrusionOk="0">
                <a:moveTo>
                  <a:pt x="0" y="0"/>
                </a:moveTo>
                <a:lnTo>
                  <a:pt x="2481182" y="0"/>
                </a:lnTo>
                <a:lnTo>
                  <a:pt x="2481182" y="1236678"/>
                </a:lnTo>
                <a:lnTo>
                  <a:pt x="0" y="1236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36" name="Google Shape;136;p2"/>
          <p:cNvSpPr/>
          <p:nvPr/>
        </p:nvSpPr>
        <p:spPr>
          <a:xfrm>
            <a:off x="2704382" y="233026"/>
            <a:ext cx="3605714" cy="795674"/>
          </a:xfrm>
          <a:custGeom>
            <a:avLst/>
            <a:gdLst/>
            <a:ahLst/>
            <a:cxnLst/>
            <a:rect l="l" t="t" r="r" b="b"/>
            <a:pathLst>
              <a:path w="3605714" h="795674" extrusionOk="0">
                <a:moveTo>
                  <a:pt x="0" y="0"/>
                </a:moveTo>
                <a:lnTo>
                  <a:pt x="3605714" y="0"/>
                </a:lnTo>
                <a:lnTo>
                  <a:pt x="3605714" y="795674"/>
                </a:lnTo>
                <a:lnTo>
                  <a:pt x="0" y="795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grpSp>
        <p:nvGrpSpPr>
          <p:cNvPr id="137" name="Google Shape;137;p2"/>
          <p:cNvGrpSpPr/>
          <p:nvPr/>
        </p:nvGrpSpPr>
        <p:grpSpPr>
          <a:xfrm>
            <a:off x="2262959" y="2083432"/>
            <a:ext cx="13750203" cy="6706973"/>
            <a:chOff x="0" y="-38100"/>
            <a:chExt cx="3621453" cy="1766445"/>
          </a:xfrm>
        </p:grpSpPr>
        <p:sp>
          <p:nvSpPr>
            <p:cNvPr id="138" name="Google Shape;138;p2"/>
            <p:cNvSpPr/>
            <p:nvPr/>
          </p:nvSpPr>
          <p:spPr>
            <a:xfrm>
              <a:off x="0" y="0"/>
              <a:ext cx="3621453" cy="1728345"/>
            </a:xfrm>
            <a:custGeom>
              <a:avLst/>
              <a:gdLst/>
              <a:ahLst/>
              <a:cxnLst/>
              <a:rect l="l" t="t" r="r" b="b"/>
              <a:pathLst>
                <a:path w="3621453" h="1728345" extrusionOk="0">
                  <a:moveTo>
                    <a:pt x="0" y="0"/>
                  </a:moveTo>
                  <a:lnTo>
                    <a:pt x="3621453" y="0"/>
                  </a:lnTo>
                  <a:lnTo>
                    <a:pt x="3621453" y="1728345"/>
                  </a:lnTo>
                  <a:lnTo>
                    <a:pt x="0" y="17283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fr-FR" noProof="0" dirty="0"/>
            </a:p>
          </p:txBody>
        </p:sp>
        <p:sp>
          <p:nvSpPr>
            <p:cNvPr id="139" name="Google Shape;139;p2"/>
            <p:cNvSpPr txBox="1"/>
            <p:nvPr/>
          </p:nvSpPr>
          <p:spPr>
            <a:xfrm>
              <a:off x="0" y="-38100"/>
              <a:ext cx="3621453" cy="17664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0" name="Google Shape;140;p2"/>
          <p:cNvSpPr/>
          <p:nvPr/>
        </p:nvSpPr>
        <p:spPr>
          <a:xfrm>
            <a:off x="3983820" y="6260634"/>
            <a:ext cx="1363334" cy="1293928"/>
          </a:xfrm>
          <a:custGeom>
            <a:avLst/>
            <a:gdLst/>
            <a:ahLst/>
            <a:cxnLst/>
            <a:rect l="l" t="t" r="r" b="b"/>
            <a:pathLst>
              <a:path w="1363334" h="1293928" extrusionOk="0">
                <a:moveTo>
                  <a:pt x="0" y="0"/>
                </a:moveTo>
                <a:lnTo>
                  <a:pt x="1363334" y="0"/>
                </a:lnTo>
                <a:lnTo>
                  <a:pt x="1363334" y="1293928"/>
                </a:lnTo>
                <a:lnTo>
                  <a:pt x="0" y="12939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41" name="Google Shape;141;p2"/>
          <p:cNvSpPr/>
          <p:nvPr/>
        </p:nvSpPr>
        <p:spPr>
          <a:xfrm>
            <a:off x="3819362" y="3835466"/>
            <a:ext cx="1319617" cy="1477184"/>
          </a:xfrm>
          <a:custGeom>
            <a:avLst/>
            <a:gdLst/>
            <a:ahLst/>
            <a:cxnLst/>
            <a:rect l="l" t="t" r="r" b="b"/>
            <a:pathLst>
              <a:path w="1319617" h="1477184" extrusionOk="0">
                <a:moveTo>
                  <a:pt x="0" y="0"/>
                </a:moveTo>
                <a:lnTo>
                  <a:pt x="1319617" y="0"/>
                </a:lnTo>
                <a:lnTo>
                  <a:pt x="1319617" y="1477184"/>
                </a:lnTo>
                <a:lnTo>
                  <a:pt x="0" y="14771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42" name="Google Shape;142;p2"/>
          <p:cNvSpPr/>
          <p:nvPr/>
        </p:nvSpPr>
        <p:spPr>
          <a:xfrm>
            <a:off x="9323345" y="4788343"/>
            <a:ext cx="1783613" cy="1472292"/>
          </a:xfrm>
          <a:custGeom>
            <a:avLst/>
            <a:gdLst/>
            <a:ahLst/>
            <a:cxnLst/>
            <a:rect l="l" t="t" r="r" b="b"/>
            <a:pathLst>
              <a:path w="1783613" h="1472292" extrusionOk="0">
                <a:moveTo>
                  <a:pt x="0" y="0"/>
                </a:moveTo>
                <a:lnTo>
                  <a:pt x="1783613" y="0"/>
                </a:lnTo>
                <a:lnTo>
                  <a:pt x="1783613" y="1472291"/>
                </a:lnTo>
                <a:lnTo>
                  <a:pt x="0" y="14722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43" name="Google Shape;143;p2"/>
          <p:cNvSpPr/>
          <p:nvPr/>
        </p:nvSpPr>
        <p:spPr>
          <a:xfrm>
            <a:off x="9475450" y="7184559"/>
            <a:ext cx="1479403" cy="1552808"/>
          </a:xfrm>
          <a:custGeom>
            <a:avLst/>
            <a:gdLst/>
            <a:ahLst/>
            <a:cxnLst/>
            <a:rect l="l" t="t" r="r" b="b"/>
            <a:pathLst>
              <a:path w="1479403" h="1552808" extrusionOk="0">
                <a:moveTo>
                  <a:pt x="0" y="0"/>
                </a:moveTo>
                <a:lnTo>
                  <a:pt x="1479403" y="0"/>
                </a:lnTo>
                <a:lnTo>
                  <a:pt x="1479403" y="1552808"/>
                </a:lnTo>
                <a:lnTo>
                  <a:pt x="0" y="15528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44" name="Google Shape;144;p2"/>
          <p:cNvSpPr txBox="1"/>
          <p:nvPr/>
        </p:nvSpPr>
        <p:spPr>
          <a:xfrm>
            <a:off x="3141643" y="2262664"/>
            <a:ext cx="12004715" cy="159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72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6000" b="1" i="0" u="none" strike="noStrike" cap="none" noProof="0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Objectifs de l’entretien PFI</a:t>
            </a:r>
            <a:endParaRPr lang="fr-FR" noProof="0" dirty="0"/>
          </a:p>
        </p:txBody>
      </p:sp>
      <p:sp>
        <p:nvSpPr>
          <p:cNvPr id="145" name="Google Shape;145;p2"/>
          <p:cNvSpPr txBox="1"/>
          <p:nvPr/>
        </p:nvSpPr>
        <p:spPr>
          <a:xfrm>
            <a:off x="4148277" y="4394672"/>
            <a:ext cx="579801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Explorer l’</a:t>
            </a:r>
            <a:r>
              <a:rPr lang="fr-FR" sz="2000" b="1" i="0" u="none" strike="noStrike" cap="none" noProof="0" dirty="0" err="1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autoperception</a:t>
            </a:r>
            <a:endParaRPr lang="fr-FR" noProof="0" dirty="0"/>
          </a:p>
        </p:txBody>
      </p:sp>
      <p:sp>
        <p:nvSpPr>
          <p:cNvPr id="146" name="Google Shape;146;p2"/>
          <p:cNvSpPr txBox="1"/>
          <p:nvPr/>
        </p:nvSpPr>
        <p:spPr>
          <a:xfrm>
            <a:off x="4945328" y="5860182"/>
            <a:ext cx="5798010" cy="1465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17777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r-FR" sz="1800" b="0" i="0" u="none" strike="noStrike" cap="none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Identifier les obstacles et les facteurs favorisants</a:t>
            </a:r>
          </a:p>
        </p:txBody>
      </p:sp>
      <p:sp>
        <p:nvSpPr>
          <p:cNvPr id="147" name="Google Shape;147;p2"/>
          <p:cNvSpPr txBox="1"/>
          <p:nvPr/>
        </p:nvSpPr>
        <p:spPr>
          <a:xfrm>
            <a:off x="10215152" y="5265025"/>
            <a:ext cx="579801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Définir le soutien préliminaire</a:t>
            </a:r>
            <a:endParaRPr lang="fr-FR" noProof="0" dirty="0"/>
          </a:p>
        </p:txBody>
      </p:sp>
      <p:sp>
        <p:nvSpPr>
          <p:cNvPr id="148" name="Google Shape;148;p2"/>
          <p:cNvSpPr txBox="1"/>
          <p:nvPr/>
        </p:nvSpPr>
        <p:spPr>
          <a:xfrm>
            <a:off x="10501756" y="7783536"/>
            <a:ext cx="579810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fr-FR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Établir la confiance et la motivation</a:t>
            </a:r>
            <a:endParaRPr lang="fr-FR" b="1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3"/>
          <p:cNvGrpSpPr/>
          <p:nvPr/>
        </p:nvGrpSpPr>
        <p:grpSpPr>
          <a:xfrm>
            <a:off x="13743587" y="-95907"/>
            <a:ext cx="5058763" cy="2323999"/>
            <a:chOff x="0" y="-38100"/>
            <a:chExt cx="1332349" cy="923244"/>
          </a:xfrm>
        </p:grpSpPr>
        <p:sp>
          <p:nvSpPr>
            <p:cNvPr id="154" name="Google Shape;154;p3"/>
            <p:cNvSpPr/>
            <p:nvPr/>
          </p:nvSpPr>
          <p:spPr>
            <a:xfrm>
              <a:off x="0" y="0"/>
              <a:ext cx="1332349" cy="885144"/>
            </a:xfrm>
            <a:custGeom>
              <a:avLst/>
              <a:gdLst/>
              <a:ahLst/>
              <a:cxnLst/>
              <a:rect l="l" t="t" r="r" b="b"/>
              <a:pathLst>
                <a:path w="1332349" h="885144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85144"/>
                  </a:lnTo>
                  <a:lnTo>
                    <a:pt x="0" y="885144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fr-FR" noProof="0" dirty="0"/>
            </a:p>
          </p:txBody>
        </p:sp>
        <p:sp>
          <p:nvSpPr>
            <p:cNvPr id="155" name="Google Shape;155;p3"/>
            <p:cNvSpPr txBox="1"/>
            <p:nvPr/>
          </p:nvSpPr>
          <p:spPr>
            <a:xfrm>
              <a:off x="0" y="-38100"/>
              <a:ext cx="1332349" cy="9232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6" name="Google Shape;156;p3"/>
          <p:cNvGrpSpPr/>
          <p:nvPr/>
        </p:nvGrpSpPr>
        <p:grpSpPr>
          <a:xfrm>
            <a:off x="0" y="-144661"/>
            <a:ext cx="18802350" cy="10769960"/>
            <a:chOff x="0" y="-38100"/>
            <a:chExt cx="4952059" cy="2836533"/>
          </a:xfrm>
        </p:grpSpPr>
        <p:sp>
          <p:nvSpPr>
            <p:cNvPr id="157" name="Google Shape;157;p3"/>
            <p:cNvSpPr/>
            <p:nvPr/>
          </p:nvSpPr>
          <p:spPr>
            <a:xfrm>
              <a:off x="0" y="0"/>
              <a:ext cx="4952059" cy="2798433"/>
            </a:xfrm>
            <a:custGeom>
              <a:avLst/>
              <a:gdLst/>
              <a:ahLst/>
              <a:cxnLst/>
              <a:rect l="l" t="t" r="r" b="b"/>
              <a:pathLst>
                <a:path w="4952059" h="2798433" extrusionOk="0">
                  <a:moveTo>
                    <a:pt x="0" y="0"/>
                  </a:moveTo>
                  <a:lnTo>
                    <a:pt x="4952059" y="0"/>
                  </a:lnTo>
                  <a:lnTo>
                    <a:pt x="4952059" y="2798433"/>
                  </a:lnTo>
                  <a:lnTo>
                    <a:pt x="0" y="2798433"/>
                  </a:lnTo>
                  <a:close/>
                </a:path>
              </a:pathLst>
            </a:custGeom>
            <a:solidFill>
              <a:srgbClr val="0D5937"/>
            </a:solidFill>
            <a:ln>
              <a:noFill/>
            </a:ln>
          </p:spPr>
          <p:txBody>
            <a:bodyPr/>
            <a:lstStyle/>
            <a:p>
              <a:endParaRPr lang="fr-FR" noProof="0" dirty="0"/>
            </a:p>
          </p:txBody>
        </p:sp>
        <p:sp>
          <p:nvSpPr>
            <p:cNvPr id="158" name="Google Shape;158;p3"/>
            <p:cNvSpPr txBox="1"/>
            <p:nvPr/>
          </p:nvSpPr>
          <p:spPr>
            <a:xfrm>
              <a:off x="0" y="-38100"/>
              <a:ext cx="4952059" cy="2836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9" name="Google Shape;159;p3"/>
          <p:cNvGrpSpPr/>
          <p:nvPr/>
        </p:nvGrpSpPr>
        <p:grpSpPr>
          <a:xfrm>
            <a:off x="-18962" y="8457605"/>
            <a:ext cx="2288253" cy="2167694"/>
            <a:chOff x="0" y="-38100"/>
            <a:chExt cx="1332349" cy="850900"/>
          </a:xfrm>
        </p:grpSpPr>
        <p:sp>
          <p:nvSpPr>
            <p:cNvPr id="160" name="Google Shape;160;p3"/>
            <p:cNvSpPr/>
            <p:nvPr/>
          </p:nvSpPr>
          <p:spPr>
            <a:xfrm>
              <a:off x="0" y="0"/>
              <a:ext cx="1332349" cy="812800"/>
            </a:xfrm>
            <a:custGeom>
              <a:avLst/>
              <a:gdLst/>
              <a:ahLst/>
              <a:cxnLst/>
              <a:rect l="l" t="t" r="r" b="b"/>
              <a:pathLst>
                <a:path w="1332349" h="812800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fr-FR" noProof="0" dirty="0"/>
            </a:p>
          </p:txBody>
        </p:sp>
        <p:sp>
          <p:nvSpPr>
            <p:cNvPr id="161" name="Google Shape;161;p3"/>
            <p:cNvSpPr txBox="1"/>
            <p:nvPr/>
          </p:nvSpPr>
          <p:spPr>
            <a:xfrm>
              <a:off x="0" y="-38100"/>
              <a:ext cx="1332349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2" name="Google Shape;162;p3"/>
          <p:cNvGrpSpPr/>
          <p:nvPr/>
        </p:nvGrpSpPr>
        <p:grpSpPr>
          <a:xfrm>
            <a:off x="2262959" y="8391045"/>
            <a:ext cx="16539391" cy="2234254"/>
            <a:chOff x="0" y="-38100"/>
            <a:chExt cx="4285959" cy="520259"/>
          </a:xfrm>
        </p:grpSpPr>
        <p:sp>
          <p:nvSpPr>
            <p:cNvPr id="163" name="Google Shape;163;p3"/>
            <p:cNvSpPr/>
            <p:nvPr/>
          </p:nvSpPr>
          <p:spPr>
            <a:xfrm>
              <a:off x="0" y="0"/>
              <a:ext cx="4285959" cy="482159"/>
            </a:xfrm>
            <a:custGeom>
              <a:avLst/>
              <a:gdLst/>
              <a:ahLst/>
              <a:cxnLst/>
              <a:rect l="l" t="t" r="r" b="b"/>
              <a:pathLst>
                <a:path w="4285959" h="482159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482159"/>
                  </a:lnTo>
                  <a:lnTo>
                    <a:pt x="0" y="482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fr-FR" noProof="0" dirty="0"/>
            </a:p>
          </p:txBody>
        </p:sp>
        <p:sp>
          <p:nvSpPr>
            <p:cNvPr id="164" name="Google Shape;164;p3"/>
            <p:cNvSpPr txBox="1"/>
            <p:nvPr/>
          </p:nvSpPr>
          <p:spPr>
            <a:xfrm>
              <a:off x="0" y="-38100"/>
              <a:ext cx="4285959" cy="5202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5" name="Google Shape;165;p3"/>
          <p:cNvGrpSpPr/>
          <p:nvPr/>
        </p:nvGrpSpPr>
        <p:grpSpPr>
          <a:xfrm>
            <a:off x="-1" y="-144661"/>
            <a:ext cx="18821313" cy="2738536"/>
            <a:chOff x="0" y="-38100"/>
            <a:chExt cx="4285959" cy="721260"/>
          </a:xfrm>
        </p:grpSpPr>
        <p:sp>
          <p:nvSpPr>
            <p:cNvPr id="166" name="Google Shape;166;p3"/>
            <p:cNvSpPr/>
            <p:nvPr/>
          </p:nvSpPr>
          <p:spPr>
            <a:xfrm>
              <a:off x="0" y="0"/>
              <a:ext cx="4285959" cy="683160"/>
            </a:xfrm>
            <a:custGeom>
              <a:avLst/>
              <a:gdLst/>
              <a:ahLst/>
              <a:cxnLst/>
              <a:rect l="l" t="t" r="r" b="b"/>
              <a:pathLst>
                <a:path w="4285959" h="683160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683160"/>
                  </a:lnTo>
                  <a:lnTo>
                    <a:pt x="0" y="6831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fr-FR" noProof="0" dirty="0"/>
            </a:p>
          </p:txBody>
        </p:sp>
        <p:sp>
          <p:nvSpPr>
            <p:cNvPr id="167" name="Google Shape;167;p3"/>
            <p:cNvSpPr txBox="1"/>
            <p:nvPr/>
          </p:nvSpPr>
          <p:spPr>
            <a:xfrm>
              <a:off x="0" y="-38100"/>
              <a:ext cx="4285959" cy="72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3"/>
          <p:cNvSpPr/>
          <p:nvPr/>
        </p:nvSpPr>
        <p:spPr>
          <a:xfrm>
            <a:off x="2117103" y="8554666"/>
            <a:ext cx="2393023" cy="1691070"/>
          </a:xfrm>
          <a:custGeom>
            <a:avLst/>
            <a:gdLst/>
            <a:ahLst/>
            <a:cxnLst/>
            <a:rect l="l" t="t" r="r" b="b"/>
            <a:pathLst>
              <a:path w="2393023" h="1691070" extrusionOk="0">
                <a:moveTo>
                  <a:pt x="0" y="0"/>
                </a:moveTo>
                <a:lnTo>
                  <a:pt x="2393024" y="0"/>
                </a:lnTo>
                <a:lnTo>
                  <a:pt x="2393024" y="1691070"/>
                </a:lnTo>
                <a:lnTo>
                  <a:pt x="0" y="16910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69" name="Google Shape;169;p3"/>
          <p:cNvSpPr/>
          <p:nvPr/>
        </p:nvSpPr>
        <p:spPr>
          <a:xfrm>
            <a:off x="4507239" y="8877274"/>
            <a:ext cx="2288253" cy="1132723"/>
          </a:xfrm>
          <a:custGeom>
            <a:avLst/>
            <a:gdLst/>
            <a:ahLst/>
            <a:cxnLst/>
            <a:rect l="l" t="t" r="r" b="b"/>
            <a:pathLst>
              <a:path w="2288253" h="1132723" extrusionOk="0">
                <a:moveTo>
                  <a:pt x="0" y="0"/>
                </a:moveTo>
                <a:lnTo>
                  <a:pt x="2288254" y="0"/>
                </a:lnTo>
                <a:lnTo>
                  <a:pt x="2288254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70" name="Google Shape;170;p3"/>
          <p:cNvSpPr/>
          <p:nvPr/>
        </p:nvSpPr>
        <p:spPr>
          <a:xfrm>
            <a:off x="7138176" y="8877274"/>
            <a:ext cx="3190770" cy="1132723"/>
          </a:xfrm>
          <a:custGeom>
            <a:avLst/>
            <a:gdLst/>
            <a:ahLst/>
            <a:cxnLst/>
            <a:rect l="l" t="t" r="r" b="b"/>
            <a:pathLst>
              <a:path w="3190770" h="1132723" extrusionOk="0">
                <a:moveTo>
                  <a:pt x="0" y="0"/>
                </a:moveTo>
                <a:lnTo>
                  <a:pt x="3190770" y="0"/>
                </a:lnTo>
                <a:lnTo>
                  <a:pt x="3190770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71" name="Google Shape;171;p3"/>
          <p:cNvSpPr/>
          <p:nvPr/>
        </p:nvSpPr>
        <p:spPr>
          <a:xfrm>
            <a:off x="10669336" y="8790404"/>
            <a:ext cx="2814444" cy="1219593"/>
          </a:xfrm>
          <a:custGeom>
            <a:avLst/>
            <a:gdLst/>
            <a:ahLst/>
            <a:cxnLst/>
            <a:rect l="l" t="t" r="r" b="b"/>
            <a:pathLst>
              <a:path w="2814444" h="1219593" extrusionOk="0">
                <a:moveTo>
                  <a:pt x="0" y="0"/>
                </a:moveTo>
                <a:lnTo>
                  <a:pt x="2814444" y="0"/>
                </a:lnTo>
                <a:lnTo>
                  <a:pt x="2814444" y="1219593"/>
                </a:lnTo>
                <a:lnTo>
                  <a:pt x="0" y="1219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72" name="Google Shape;172;p3"/>
          <p:cNvSpPr/>
          <p:nvPr/>
        </p:nvSpPr>
        <p:spPr>
          <a:xfrm>
            <a:off x="13483780" y="9009047"/>
            <a:ext cx="2703830" cy="879974"/>
          </a:xfrm>
          <a:custGeom>
            <a:avLst/>
            <a:gdLst/>
            <a:ahLst/>
            <a:cxnLst/>
            <a:rect l="l" t="t" r="r" b="b"/>
            <a:pathLst>
              <a:path w="2703830" h="879974" extrusionOk="0">
                <a:moveTo>
                  <a:pt x="0" y="0"/>
                </a:moveTo>
                <a:lnTo>
                  <a:pt x="2703830" y="0"/>
                </a:lnTo>
                <a:lnTo>
                  <a:pt x="2703830" y="879974"/>
                </a:lnTo>
                <a:lnTo>
                  <a:pt x="0" y="87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73" name="Google Shape;173;p3"/>
          <p:cNvSpPr/>
          <p:nvPr/>
        </p:nvSpPr>
        <p:spPr>
          <a:xfrm>
            <a:off x="0" y="12524"/>
            <a:ext cx="2481182" cy="1236677"/>
          </a:xfrm>
          <a:custGeom>
            <a:avLst/>
            <a:gdLst/>
            <a:ahLst/>
            <a:cxnLst/>
            <a:rect l="l" t="t" r="r" b="b"/>
            <a:pathLst>
              <a:path w="2481182" h="1236677" extrusionOk="0">
                <a:moveTo>
                  <a:pt x="0" y="0"/>
                </a:moveTo>
                <a:lnTo>
                  <a:pt x="2481182" y="0"/>
                </a:lnTo>
                <a:lnTo>
                  <a:pt x="2481182" y="1236678"/>
                </a:lnTo>
                <a:lnTo>
                  <a:pt x="0" y="1236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74" name="Google Shape;174;p3"/>
          <p:cNvSpPr/>
          <p:nvPr/>
        </p:nvSpPr>
        <p:spPr>
          <a:xfrm>
            <a:off x="2704382" y="233026"/>
            <a:ext cx="3605714" cy="795674"/>
          </a:xfrm>
          <a:custGeom>
            <a:avLst/>
            <a:gdLst/>
            <a:ahLst/>
            <a:cxnLst/>
            <a:rect l="l" t="t" r="r" b="b"/>
            <a:pathLst>
              <a:path w="3605714" h="795674" extrusionOk="0">
                <a:moveTo>
                  <a:pt x="0" y="0"/>
                </a:moveTo>
                <a:lnTo>
                  <a:pt x="3605714" y="0"/>
                </a:lnTo>
                <a:lnTo>
                  <a:pt x="3605714" y="795674"/>
                </a:lnTo>
                <a:lnTo>
                  <a:pt x="0" y="795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grpSp>
        <p:nvGrpSpPr>
          <p:cNvPr id="175" name="Google Shape;175;p3"/>
          <p:cNvGrpSpPr/>
          <p:nvPr/>
        </p:nvGrpSpPr>
        <p:grpSpPr>
          <a:xfrm>
            <a:off x="2262959" y="2083432"/>
            <a:ext cx="13750203" cy="6706973"/>
            <a:chOff x="0" y="-38100"/>
            <a:chExt cx="3621453" cy="1766445"/>
          </a:xfrm>
        </p:grpSpPr>
        <p:sp>
          <p:nvSpPr>
            <p:cNvPr id="176" name="Google Shape;176;p3"/>
            <p:cNvSpPr/>
            <p:nvPr/>
          </p:nvSpPr>
          <p:spPr>
            <a:xfrm>
              <a:off x="0" y="0"/>
              <a:ext cx="3621453" cy="1728345"/>
            </a:xfrm>
            <a:custGeom>
              <a:avLst/>
              <a:gdLst/>
              <a:ahLst/>
              <a:cxnLst/>
              <a:rect l="l" t="t" r="r" b="b"/>
              <a:pathLst>
                <a:path w="3621453" h="1728345" extrusionOk="0">
                  <a:moveTo>
                    <a:pt x="0" y="0"/>
                  </a:moveTo>
                  <a:lnTo>
                    <a:pt x="3621453" y="0"/>
                  </a:lnTo>
                  <a:lnTo>
                    <a:pt x="3621453" y="1728345"/>
                  </a:lnTo>
                  <a:lnTo>
                    <a:pt x="0" y="17283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fr-FR" noProof="0" dirty="0"/>
            </a:p>
          </p:txBody>
        </p:sp>
        <p:sp>
          <p:nvSpPr>
            <p:cNvPr id="177" name="Google Shape;177;p3"/>
            <p:cNvSpPr txBox="1"/>
            <p:nvPr/>
          </p:nvSpPr>
          <p:spPr>
            <a:xfrm>
              <a:off x="0" y="-38100"/>
              <a:ext cx="3621453" cy="17664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p3"/>
          <p:cNvSpPr/>
          <p:nvPr/>
        </p:nvSpPr>
        <p:spPr>
          <a:xfrm>
            <a:off x="15350126" y="170693"/>
            <a:ext cx="2820508" cy="4114800"/>
          </a:xfrm>
          <a:custGeom>
            <a:avLst/>
            <a:gdLst/>
            <a:ahLst/>
            <a:cxnLst/>
            <a:rect l="l" t="t" r="r" b="b"/>
            <a:pathLst>
              <a:path w="2820508" h="4114800" extrusionOk="0">
                <a:moveTo>
                  <a:pt x="0" y="0"/>
                </a:moveTo>
                <a:lnTo>
                  <a:pt x="2820508" y="0"/>
                </a:lnTo>
                <a:lnTo>
                  <a:pt x="28205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79" name="Google Shape;179;p3"/>
          <p:cNvSpPr/>
          <p:nvPr/>
        </p:nvSpPr>
        <p:spPr>
          <a:xfrm>
            <a:off x="2847124" y="3027558"/>
            <a:ext cx="932983" cy="2044385"/>
          </a:xfrm>
          <a:custGeom>
            <a:avLst/>
            <a:gdLst/>
            <a:ahLst/>
            <a:cxnLst/>
            <a:rect l="l" t="t" r="r" b="b"/>
            <a:pathLst>
              <a:path w="932983" h="2044385" extrusionOk="0">
                <a:moveTo>
                  <a:pt x="0" y="0"/>
                </a:moveTo>
                <a:lnTo>
                  <a:pt x="932982" y="0"/>
                </a:lnTo>
                <a:lnTo>
                  <a:pt x="932982" y="2044385"/>
                </a:lnTo>
                <a:lnTo>
                  <a:pt x="0" y="20443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80" name="Google Shape;180;p3"/>
          <p:cNvSpPr/>
          <p:nvPr/>
        </p:nvSpPr>
        <p:spPr>
          <a:xfrm>
            <a:off x="2704382" y="5331700"/>
            <a:ext cx="1373459" cy="953930"/>
          </a:xfrm>
          <a:custGeom>
            <a:avLst/>
            <a:gdLst/>
            <a:ahLst/>
            <a:cxnLst/>
            <a:rect l="l" t="t" r="r" b="b"/>
            <a:pathLst>
              <a:path w="1373459" h="953930" extrusionOk="0">
                <a:moveTo>
                  <a:pt x="0" y="0"/>
                </a:moveTo>
                <a:lnTo>
                  <a:pt x="1373459" y="0"/>
                </a:lnTo>
                <a:lnTo>
                  <a:pt x="1373459" y="953929"/>
                </a:lnTo>
                <a:lnTo>
                  <a:pt x="0" y="9539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81" name="Google Shape;181;p3"/>
          <p:cNvSpPr/>
          <p:nvPr/>
        </p:nvSpPr>
        <p:spPr>
          <a:xfrm>
            <a:off x="2847124" y="6915549"/>
            <a:ext cx="1032016" cy="955084"/>
          </a:xfrm>
          <a:custGeom>
            <a:avLst/>
            <a:gdLst/>
            <a:ahLst/>
            <a:cxnLst/>
            <a:rect l="l" t="t" r="r" b="b"/>
            <a:pathLst>
              <a:path w="1032016" h="955084" extrusionOk="0">
                <a:moveTo>
                  <a:pt x="0" y="0"/>
                </a:moveTo>
                <a:lnTo>
                  <a:pt x="1032015" y="0"/>
                </a:lnTo>
                <a:lnTo>
                  <a:pt x="1032015" y="955084"/>
                </a:lnTo>
                <a:lnTo>
                  <a:pt x="0" y="9550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82" name="Google Shape;182;p3"/>
          <p:cNvSpPr/>
          <p:nvPr/>
        </p:nvSpPr>
        <p:spPr>
          <a:xfrm>
            <a:off x="3533425" y="1506787"/>
            <a:ext cx="3739807" cy="1520772"/>
          </a:xfrm>
          <a:custGeom>
            <a:avLst/>
            <a:gdLst/>
            <a:ahLst/>
            <a:cxnLst/>
            <a:rect l="l" t="t" r="r" b="b"/>
            <a:pathLst>
              <a:path w="3739807" h="1520772" extrusionOk="0">
                <a:moveTo>
                  <a:pt x="0" y="0"/>
                </a:moveTo>
                <a:lnTo>
                  <a:pt x="3739806" y="0"/>
                </a:lnTo>
                <a:lnTo>
                  <a:pt x="3739806" y="1520771"/>
                </a:lnTo>
                <a:lnTo>
                  <a:pt x="0" y="15207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83" name="Google Shape;183;p3"/>
          <p:cNvSpPr/>
          <p:nvPr/>
        </p:nvSpPr>
        <p:spPr>
          <a:xfrm>
            <a:off x="10475785" y="1635628"/>
            <a:ext cx="3739807" cy="1520772"/>
          </a:xfrm>
          <a:custGeom>
            <a:avLst/>
            <a:gdLst/>
            <a:ahLst/>
            <a:cxnLst/>
            <a:rect l="l" t="t" r="r" b="b"/>
            <a:pathLst>
              <a:path w="3739807" h="1520772" extrusionOk="0">
                <a:moveTo>
                  <a:pt x="0" y="0"/>
                </a:moveTo>
                <a:lnTo>
                  <a:pt x="3739807" y="0"/>
                </a:lnTo>
                <a:lnTo>
                  <a:pt x="3739807" y="1520772"/>
                </a:lnTo>
                <a:lnTo>
                  <a:pt x="0" y="15207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84" name="Google Shape;184;p3"/>
          <p:cNvSpPr/>
          <p:nvPr/>
        </p:nvSpPr>
        <p:spPr>
          <a:xfrm>
            <a:off x="10188927" y="5184692"/>
            <a:ext cx="1062598" cy="1217560"/>
          </a:xfrm>
          <a:custGeom>
            <a:avLst/>
            <a:gdLst/>
            <a:ahLst/>
            <a:cxnLst/>
            <a:rect l="l" t="t" r="r" b="b"/>
            <a:pathLst>
              <a:path w="1062598" h="1217560" extrusionOk="0">
                <a:moveTo>
                  <a:pt x="0" y="0"/>
                </a:moveTo>
                <a:lnTo>
                  <a:pt x="1062598" y="0"/>
                </a:lnTo>
                <a:lnTo>
                  <a:pt x="1062598" y="1217561"/>
                </a:lnTo>
                <a:lnTo>
                  <a:pt x="0" y="12175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85" name="Google Shape;185;p3"/>
          <p:cNvSpPr/>
          <p:nvPr/>
        </p:nvSpPr>
        <p:spPr>
          <a:xfrm>
            <a:off x="10188927" y="6844473"/>
            <a:ext cx="1151467" cy="1469390"/>
          </a:xfrm>
          <a:custGeom>
            <a:avLst/>
            <a:gdLst/>
            <a:ahLst/>
            <a:cxnLst/>
            <a:rect l="l" t="t" r="r" b="b"/>
            <a:pathLst>
              <a:path w="1151467" h="1469390" extrusionOk="0">
                <a:moveTo>
                  <a:pt x="0" y="0"/>
                </a:moveTo>
                <a:lnTo>
                  <a:pt x="1151467" y="0"/>
                </a:lnTo>
                <a:lnTo>
                  <a:pt x="1151467" y="1469390"/>
                </a:lnTo>
                <a:lnTo>
                  <a:pt x="0" y="14693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86" name="Google Shape;186;p3"/>
          <p:cNvSpPr/>
          <p:nvPr/>
        </p:nvSpPr>
        <p:spPr>
          <a:xfrm>
            <a:off x="9574736" y="3306681"/>
            <a:ext cx="1649698" cy="1310760"/>
          </a:xfrm>
          <a:custGeom>
            <a:avLst/>
            <a:gdLst/>
            <a:ahLst/>
            <a:cxnLst/>
            <a:rect l="l" t="t" r="r" b="b"/>
            <a:pathLst>
              <a:path w="1649698" h="1310760" extrusionOk="0">
                <a:moveTo>
                  <a:pt x="0" y="0"/>
                </a:moveTo>
                <a:lnTo>
                  <a:pt x="1649698" y="0"/>
                </a:lnTo>
                <a:lnTo>
                  <a:pt x="1649698" y="1310760"/>
                </a:lnTo>
                <a:lnTo>
                  <a:pt x="0" y="13107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187" name="Google Shape;187;p3"/>
          <p:cNvSpPr txBox="1"/>
          <p:nvPr/>
        </p:nvSpPr>
        <p:spPr>
          <a:xfrm>
            <a:off x="3637327" y="1506786"/>
            <a:ext cx="3663256" cy="150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fr-FR" sz="3500" b="1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Environnement et contexte</a:t>
            </a:r>
            <a:endParaRPr lang="fr-FR" noProof="0" dirty="0"/>
          </a:p>
        </p:txBody>
      </p:sp>
      <p:sp>
        <p:nvSpPr>
          <p:cNvPr id="188" name="Google Shape;188;p3"/>
          <p:cNvSpPr txBox="1"/>
          <p:nvPr/>
        </p:nvSpPr>
        <p:spPr>
          <a:xfrm>
            <a:off x="3973424" y="3434436"/>
            <a:ext cx="4464510" cy="1637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fr-FR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Contrôle sensoriel</a:t>
            </a:r>
            <a:endParaRPr lang="fr-FR" noProof="0" dirty="0"/>
          </a:p>
          <a:p>
            <a:pPr lvl="0" algn="ctr">
              <a:lnSpc>
                <a:spcPct val="140025"/>
              </a:lnSpc>
            </a:pPr>
            <a:r>
              <a:rPr lang="fr-FR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Choisissez une pièce baignée d’une douce lumière naturelle et évitez les ampoules fluorescentes qui clignotent. Assurez-vous qu’il n’y ait pas de bruit de fond, comme celui d’un climatiseur bruyant.</a:t>
            </a:r>
            <a:endParaRPr lang="fr-FR" noProof="0" dirty="0"/>
          </a:p>
        </p:txBody>
      </p:sp>
      <p:sp>
        <p:nvSpPr>
          <p:cNvPr id="189" name="Google Shape;189;p3"/>
          <p:cNvSpPr txBox="1"/>
          <p:nvPr/>
        </p:nvSpPr>
        <p:spPr>
          <a:xfrm>
            <a:off x="4221074" y="5151519"/>
            <a:ext cx="3969210" cy="1551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fr-FR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Disposition des sièges</a:t>
            </a:r>
            <a:endParaRPr lang="fr-FR" noProof="0" dirty="0"/>
          </a:p>
          <a:p>
            <a:pPr lvl="0" algn="ctr">
              <a:lnSpc>
                <a:spcPct val="140025"/>
              </a:lnSpc>
            </a:pPr>
            <a:r>
              <a:rPr lang="fr-FR" sz="1300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Évitez une disposition rigide face à face, qui peut être intimidante. Un angle de 90 degrés ou des places côte à côte à une table facilitent le dialogue sans imposer de contact visuel.</a:t>
            </a:r>
            <a:endParaRPr lang="fr-FR" sz="1300" noProof="0" dirty="0"/>
          </a:p>
        </p:txBody>
      </p:sp>
      <p:sp>
        <p:nvSpPr>
          <p:cNvPr id="190" name="Google Shape;190;p3"/>
          <p:cNvSpPr txBox="1"/>
          <p:nvPr/>
        </p:nvSpPr>
        <p:spPr>
          <a:xfrm>
            <a:off x="4156588" y="6963853"/>
            <a:ext cx="4033696" cy="1119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fr-FR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Ordre visuel</a:t>
            </a:r>
            <a:endParaRPr lang="fr-FR" noProof="0" dirty="0"/>
          </a:p>
          <a:p>
            <a:pPr lvl="0" algn="ctr">
              <a:lnSpc>
                <a:spcPct val="140025"/>
              </a:lnSpc>
            </a:pPr>
            <a:r>
              <a:rPr lang="fr-FR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Gardez le bureau dégagé de tout objet inutile qui pourrait distraire le regard.</a:t>
            </a:r>
            <a:endParaRPr lang="fr-FR" noProof="0" dirty="0"/>
          </a:p>
        </p:txBody>
      </p:sp>
      <p:sp>
        <p:nvSpPr>
          <p:cNvPr id="191" name="Google Shape;191;p3"/>
          <p:cNvSpPr txBox="1"/>
          <p:nvPr/>
        </p:nvSpPr>
        <p:spPr>
          <a:xfrm>
            <a:off x="10669336" y="1616075"/>
            <a:ext cx="3663256" cy="150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fr-FR" sz="3500" b="1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Anxiété et prévisibilité</a:t>
            </a:r>
            <a:endParaRPr lang="fr-FR" noProof="0" dirty="0"/>
          </a:p>
        </p:txBody>
      </p:sp>
      <p:sp>
        <p:nvSpPr>
          <p:cNvPr id="192" name="Google Shape;192;p3"/>
          <p:cNvSpPr txBox="1"/>
          <p:nvPr/>
        </p:nvSpPr>
        <p:spPr>
          <a:xfrm>
            <a:off x="11251525" y="3434436"/>
            <a:ext cx="4464510" cy="146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fr-FR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Information préalable à la séance</a:t>
            </a:r>
            <a:endParaRPr lang="fr-FR" noProof="0" dirty="0"/>
          </a:p>
          <a:p>
            <a:pPr lvl="0" algn="ctr">
              <a:lnSpc>
                <a:spcPct val="140025"/>
              </a:lnSpc>
            </a:pPr>
            <a:r>
              <a:rPr lang="fr-FR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Veuillez fournir à l’avance, sous forme écrite et claire, la structure de l’entretien et les principales questions.</a:t>
            </a:r>
            <a:endParaRPr lang="fr-FR" noProof="0" dirty="0"/>
          </a:p>
        </p:txBody>
      </p:sp>
      <p:sp>
        <p:nvSpPr>
          <p:cNvPr id="193" name="Google Shape;193;p3"/>
          <p:cNvSpPr txBox="1"/>
          <p:nvPr/>
        </p:nvSpPr>
        <p:spPr>
          <a:xfrm>
            <a:off x="11499175" y="5151519"/>
            <a:ext cx="3969210" cy="172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fr-FR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Agenda visuel</a:t>
            </a:r>
            <a:endParaRPr lang="fr-FR" noProof="0" dirty="0"/>
          </a:p>
          <a:p>
            <a:pPr lvl="0" algn="ctr">
              <a:lnSpc>
                <a:spcPct val="140025"/>
              </a:lnSpc>
            </a:pPr>
            <a:r>
              <a:rPr lang="fr-FR" sz="1500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Utilisez un guide visuel pour signaler chaque transition (par exemple : « Nous avons terminé la section B, passons maintenant à la section C »).</a:t>
            </a:r>
            <a:endParaRPr lang="fr-FR" sz="1500" noProof="0" dirty="0"/>
          </a:p>
        </p:txBody>
      </p:sp>
      <p:sp>
        <p:nvSpPr>
          <p:cNvPr id="194" name="Google Shape;194;p3"/>
          <p:cNvSpPr txBox="1"/>
          <p:nvPr/>
        </p:nvSpPr>
        <p:spPr>
          <a:xfrm>
            <a:off x="11434689" y="6963853"/>
            <a:ext cx="4033696" cy="1808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fr-FR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Ponctualité</a:t>
            </a:r>
            <a:endParaRPr lang="fr-FR" noProof="0" dirty="0"/>
          </a:p>
          <a:p>
            <a:pPr lvl="0" algn="ctr">
              <a:lnSpc>
                <a:spcPct val="140025"/>
              </a:lnSpc>
            </a:pPr>
            <a:r>
              <a:rPr lang="fr-FR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Les situations d'attente augmentent souvent l'anxiété ; être ponctuel contribue à rendre la situation plus maîtrisable.</a:t>
            </a:r>
            <a:endParaRPr lang="fr-FR" noProof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" name="Google Shape;199;p4"/>
          <p:cNvGrpSpPr/>
          <p:nvPr/>
        </p:nvGrpSpPr>
        <p:grpSpPr>
          <a:xfrm>
            <a:off x="0" y="-144661"/>
            <a:ext cx="18802350" cy="10769960"/>
            <a:chOff x="0" y="-38100"/>
            <a:chExt cx="4952059" cy="2836533"/>
          </a:xfrm>
        </p:grpSpPr>
        <p:sp>
          <p:nvSpPr>
            <p:cNvPr id="200" name="Google Shape;200;p4"/>
            <p:cNvSpPr/>
            <p:nvPr/>
          </p:nvSpPr>
          <p:spPr>
            <a:xfrm>
              <a:off x="0" y="0"/>
              <a:ext cx="4952059" cy="2798433"/>
            </a:xfrm>
            <a:custGeom>
              <a:avLst/>
              <a:gdLst/>
              <a:ahLst/>
              <a:cxnLst/>
              <a:rect l="l" t="t" r="r" b="b"/>
              <a:pathLst>
                <a:path w="4952059" h="2798433" extrusionOk="0">
                  <a:moveTo>
                    <a:pt x="0" y="0"/>
                  </a:moveTo>
                  <a:lnTo>
                    <a:pt x="4952059" y="0"/>
                  </a:lnTo>
                  <a:lnTo>
                    <a:pt x="4952059" y="2798433"/>
                  </a:lnTo>
                  <a:lnTo>
                    <a:pt x="0" y="2798433"/>
                  </a:lnTo>
                  <a:close/>
                </a:path>
              </a:pathLst>
            </a:custGeom>
            <a:solidFill>
              <a:srgbClr val="0D5937"/>
            </a:solidFill>
            <a:ln>
              <a:noFill/>
            </a:ln>
          </p:spPr>
          <p:txBody>
            <a:bodyPr/>
            <a:lstStyle/>
            <a:p>
              <a:endParaRPr lang="fr-FR" noProof="0" dirty="0"/>
            </a:p>
          </p:txBody>
        </p:sp>
        <p:sp>
          <p:nvSpPr>
            <p:cNvPr id="201" name="Google Shape;201;p4"/>
            <p:cNvSpPr txBox="1"/>
            <p:nvPr/>
          </p:nvSpPr>
          <p:spPr>
            <a:xfrm>
              <a:off x="0" y="-38100"/>
              <a:ext cx="4952059" cy="2836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2" name="Google Shape;202;p4"/>
          <p:cNvGrpSpPr/>
          <p:nvPr/>
        </p:nvGrpSpPr>
        <p:grpSpPr>
          <a:xfrm>
            <a:off x="-18962" y="8457605"/>
            <a:ext cx="2288253" cy="2167694"/>
            <a:chOff x="0" y="-38100"/>
            <a:chExt cx="1332349" cy="850900"/>
          </a:xfrm>
        </p:grpSpPr>
        <p:sp>
          <p:nvSpPr>
            <p:cNvPr id="203" name="Google Shape;203;p4"/>
            <p:cNvSpPr/>
            <p:nvPr/>
          </p:nvSpPr>
          <p:spPr>
            <a:xfrm>
              <a:off x="0" y="0"/>
              <a:ext cx="1332349" cy="812800"/>
            </a:xfrm>
            <a:custGeom>
              <a:avLst/>
              <a:gdLst/>
              <a:ahLst/>
              <a:cxnLst/>
              <a:rect l="l" t="t" r="r" b="b"/>
              <a:pathLst>
                <a:path w="1332349" h="812800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fr-FR" noProof="0" dirty="0"/>
            </a:p>
          </p:txBody>
        </p:sp>
        <p:sp>
          <p:nvSpPr>
            <p:cNvPr id="204" name="Google Shape;204;p4"/>
            <p:cNvSpPr txBox="1"/>
            <p:nvPr/>
          </p:nvSpPr>
          <p:spPr>
            <a:xfrm>
              <a:off x="0" y="-38100"/>
              <a:ext cx="1332349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5" name="Google Shape;205;p4"/>
          <p:cNvGrpSpPr/>
          <p:nvPr/>
        </p:nvGrpSpPr>
        <p:grpSpPr>
          <a:xfrm>
            <a:off x="2262959" y="8391045"/>
            <a:ext cx="16539391" cy="2234254"/>
            <a:chOff x="0" y="-38100"/>
            <a:chExt cx="4285959" cy="520259"/>
          </a:xfrm>
        </p:grpSpPr>
        <p:sp>
          <p:nvSpPr>
            <p:cNvPr id="206" name="Google Shape;206;p4"/>
            <p:cNvSpPr/>
            <p:nvPr/>
          </p:nvSpPr>
          <p:spPr>
            <a:xfrm>
              <a:off x="0" y="0"/>
              <a:ext cx="4285959" cy="482159"/>
            </a:xfrm>
            <a:custGeom>
              <a:avLst/>
              <a:gdLst/>
              <a:ahLst/>
              <a:cxnLst/>
              <a:rect l="l" t="t" r="r" b="b"/>
              <a:pathLst>
                <a:path w="4285959" h="482159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482159"/>
                  </a:lnTo>
                  <a:lnTo>
                    <a:pt x="0" y="482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fr-FR" noProof="0" dirty="0"/>
            </a:p>
          </p:txBody>
        </p:sp>
        <p:sp>
          <p:nvSpPr>
            <p:cNvPr id="207" name="Google Shape;207;p4"/>
            <p:cNvSpPr txBox="1"/>
            <p:nvPr/>
          </p:nvSpPr>
          <p:spPr>
            <a:xfrm>
              <a:off x="0" y="-38100"/>
              <a:ext cx="4285959" cy="5202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8" name="Google Shape;208;p4"/>
          <p:cNvGrpSpPr/>
          <p:nvPr/>
        </p:nvGrpSpPr>
        <p:grpSpPr>
          <a:xfrm>
            <a:off x="-1" y="-144661"/>
            <a:ext cx="18802350" cy="2738536"/>
            <a:chOff x="0" y="-38100"/>
            <a:chExt cx="4285959" cy="721260"/>
          </a:xfrm>
        </p:grpSpPr>
        <p:sp>
          <p:nvSpPr>
            <p:cNvPr id="209" name="Google Shape;209;p4"/>
            <p:cNvSpPr/>
            <p:nvPr/>
          </p:nvSpPr>
          <p:spPr>
            <a:xfrm>
              <a:off x="0" y="0"/>
              <a:ext cx="4285959" cy="683160"/>
            </a:xfrm>
            <a:custGeom>
              <a:avLst/>
              <a:gdLst/>
              <a:ahLst/>
              <a:cxnLst/>
              <a:rect l="l" t="t" r="r" b="b"/>
              <a:pathLst>
                <a:path w="4285959" h="683160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683160"/>
                  </a:lnTo>
                  <a:lnTo>
                    <a:pt x="0" y="6831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fr-FR" noProof="0" dirty="0"/>
            </a:p>
          </p:txBody>
        </p:sp>
        <p:sp>
          <p:nvSpPr>
            <p:cNvPr id="210" name="Google Shape;210;p4"/>
            <p:cNvSpPr txBox="1"/>
            <p:nvPr/>
          </p:nvSpPr>
          <p:spPr>
            <a:xfrm>
              <a:off x="0" y="-38100"/>
              <a:ext cx="4285959" cy="72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1" name="Google Shape;211;p4"/>
          <p:cNvSpPr/>
          <p:nvPr/>
        </p:nvSpPr>
        <p:spPr>
          <a:xfrm>
            <a:off x="2117103" y="8554666"/>
            <a:ext cx="2393023" cy="1691070"/>
          </a:xfrm>
          <a:custGeom>
            <a:avLst/>
            <a:gdLst/>
            <a:ahLst/>
            <a:cxnLst/>
            <a:rect l="l" t="t" r="r" b="b"/>
            <a:pathLst>
              <a:path w="2393023" h="1691070" extrusionOk="0">
                <a:moveTo>
                  <a:pt x="0" y="0"/>
                </a:moveTo>
                <a:lnTo>
                  <a:pt x="2393024" y="0"/>
                </a:lnTo>
                <a:lnTo>
                  <a:pt x="2393024" y="1691070"/>
                </a:lnTo>
                <a:lnTo>
                  <a:pt x="0" y="16910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12" name="Google Shape;212;p4"/>
          <p:cNvSpPr/>
          <p:nvPr/>
        </p:nvSpPr>
        <p:spPr>
          <a:xfrm>
            <a:off x="4507239" y="8877274"/>
            <a:ext cx="2288253" cy="1132723"/>
          </a:xfrm>
          <a:custGeom>
            <a:avLst/>
            <a:gdLst/>
            <a:ahLst/>
            <a:cxnLst/>
            <a:rect l="l" t="t" r="r" b="b"/>
            <a:pathLst>
              <a:path w="2288253" h="1132723" extrusionOk="0">
                <a:moveTo>
                  <a:pt x="0" y="0"/>
                </a:moveTo>
                <a:lnTo>
                  <a:pt x="2288254" y="0"/>
                </a:lnTo>
                <a:lnTo>
                  <a:pt x="2288254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13" name="Google Shape;213;p4"/>
          <p:cNvSpPr/>
          <p:nvPr/>
        </p:nvSpPr>
        <p:spPr>
          <a:xfrm>
            <a:off x="7138176" y="8877274"/>
            <a:ext cx="3190770" cy="1132723"/>
          </a:xfrm>
          <a:custGeom>
            <a:avLst/>
            <a:gdLst/>
            <a:ahLst/>
            <a:cxnLst/>
            <a:rect l="l" t="t" r="r" b="b"/>
            <a:pathLst>
              <a:path w="3190770" h="1132723" extrusionOk="0">
                <a:moveTo>
                  <a:pt x="0" y="0"/>
                </a:moveTo>
                <a:lnTo>
                  <a:pt x="3190770" y="0"/>
                </a:lnTo>
                <a:lnTo>
                  <a:pt x="3190770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14" name="Google Shape;214;p4"/>
          <p:cNvSpPr/>
          <p:nvPr/>
        </p:nvSpPr>
        <p:spPr>
          <a:xfrm>
            <a:off x="10669336" y="8790404"/>
            <a:ext cx="2814444" cy="1219593"/>
          </a:xfrm>
          <a:custGeom>
            <a:avLst/>
            <a:gdLst/>
            <a:ahLst/>
            <a:cxnLst/>
            <a:rect l="l" t="t" r="r" b="b"/>
            <a:pathLst>
              <a:path w="2814444" h="1219593" extrusionOk="0">
                <a:moveTo>
                  <a:pt x="0" y="0"/>
                </a:moveTo>
                <a:lnTo>
                  <a:pt x="2814444" y="0"/>
                </a:lnTo>
                <a:lnTo>
                  <a:pt x="2814444" y="1219593"/>
                </a:lnTo>
                <a:lnTo>
                  <a:pt x="0" y="1219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15" name="Google Shape;215;p4"/>
          <p:cNvSpPr/>
          <p:nvPr/>
        </p:nvSpPr>
        <p:spPr>
          <a:xfrm>
            <a:off x="13483780" y="9009047"/>
            <a:ext cx="2703830" cy="879974"/>
          </a:xfrm>
          <a:custGeom>
            <a:avLst/>
            <a:gdLst/>
            <a:ahLst/>
            <a:cxnLst/>
            <a:rect l="l" t="t" r="r" b="b"/>
            <a:pathLst>
              <a:path w="2703830" h="879974" extrusionOk="0">
                <a:moveTo>
                  <a:pt x="0" y="0"/>
                </a:moveTo>
                <a:lnTo>
                  <a:pt x="2703830" y="0"/>
                </a:lnTo>
                <a:lnTo>
                  <a:pt x="2703830" y="879974"/>
                </a:lnTo>
                <a:lnTo>
                  <a:pt x="0" y="87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16" name="Google Shape;216;p4"/>
          <p:cNvSpPr/>
          <p:nvPr/>
        </p:nvSpPr>
        <p:spPr>
          <a:xfrm>
            <a:off x="0" y="12524"/>
            <a:ext cx="2481182" cy="1236677"/>
          </a:xfrm>
          <a:custGeom>
            <a:avLst/>
            <a:gdLst/>
            <a:ahLst/>
            <a:cxnLst/>
            <a:rect l="l" t="t" r="r" b="b"/>
            <a:pathLst>
              <a:path w="2481182" h="1236677" extrusionOk="0">
                <a:moveTo>
                  <a:pt x="0" y="0"/>
                </a:moveTo>
                <a:lnTo>
                  <a:pt x="2481182" y="0"/>
                </a:lnTo>
                <a:lnTo>
                  <a:pt x="2481182" y="1236678"/>
                </a:lnTo>
                <a:lnTo>
                  <a:pt x="0" y="1236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17" name="Google Shape;217;p4"/>
          <p:cNvSpPr/>
          <p:nvPr/>
        </p:nvSpPr>
        <p:spPr>
          <a:xfrm>
            <a:off x="2704382" y="233026"/>
            <a:ext cx="3605714" cy="795674"/>
          </a:xfrm>
          <a:custGeom>
            <a:avLst/>
            <a:gdLst/>
            <a:ahLst/>
            <a:cxnLst/>
            <a:rect l="l" t="t" r="r" b="b"/>
            <a:pathLst>
              <a:path w="3605714" h="795674" extrusionOk="0">
                <a:moveTo>
                  <a:pt x="0" y="0"/>
                </a:moveTo>
                <a:lnTo>
                  <a:pt x="3605714" y="0"/>
                </a:lnTo>
                <a:lnTo>
                  <a:pt x="3605714" y="795674"/>
                </a:lnTo>
                <a:lnTo>
                  <a:pt x="0" y="795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grpSp>
        <p:nvGrpSpPr>
          <p:cNvPr id="218" name="Google Shape;218;p4"/>
          <p:cNvGrpSpPr/>
          <p:nvPr/>
        </p:nvGrpSpPr>
        <p:grpSpPr>
          <a:xfrm>
            <a:off x="2262959" y="2097080"/>
            <a:ext cx="13750203" cy="6706973"/>
            <a:chOff x="0" y="-38100"/>
            <a:chExt cx="3621453" cy="1766445"/>
          </a:xfrm>
        </p:grpSpPr>
        <p:sp>
          <p:nvSpPr>
            <p:cNvPr id="219" name="Google Shape;219;p4"/>
            <p:cNvSpPr/>
            <p:nvPr/>
          </p:nvSpPr>
          <p:spPr>
            <a:xfrm>
              <a:off x="0" y="0"/>
              <a:ext cx="3621453" cy="1728345"/>
            </a:xfrm>
            <a:custGeom>
              <a:avLst/>
              <a:gdLst/>
              <a:ahLst/>
              <a:cxnLst/>
              <a:rect l="l" t="t" r="r" b="b"/>
              <a:pathLst>
                <a:path w="3621453" h="1728345" extrusionOk="0">
                  <a:moveTo>
                    <a:pt x="0" y="0"/>
                  </a:moveTo>
                  <a:lnTo>
                    <a:pt x="3621453" y="0"/>
                  </a:lnTo>
                  <a:lnTo>
                    <a:pt x="3621453" y="1728345"/>
                  </a:lnTo>
                  <a:lnTo>
                    <a:pt x="0" y="17283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fr-FR" noProof="0" dirty="0"/>
            </a:p>
          </p:txBody>
        </p:sp>
        <p:sp>
          <p:nvSpPr>
            <p:cNvPr id="220" name="Google Shape;220;p4"/>
            <p:cNvSpPr txBox="1"/>
            <p:nvPr/>
          </p:nvSpPr>
          <p:spPr>
            <a:xfrm>
              <a:off x="0" y="-38100"/>
              <a:ext cx="3621453" cy="17664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1" name="Google Shape;221;p4"/>
          <p:cNvSpPr/>
          <p:nvPr/>
        </p:nvSpPr>
        <p:spPr>
          <a:xfrm>
            <a:off x="15350126" y="170693"/>
            <a:ext cx="2820508" cy="4114800"/>
          </a:xfrm>
          <a:custGeom>
            <a:avLst/>
            <a:gdLst/>
            <a:ahLst/>
            <a:cxnLst/>
            <a:rect l="l" t="t" r="r" b="b"/>
            <a:pathLst>
              <a:path w="2820508" h="4114800" extrusionOk="0">
                <a:moveTo>
                  <a:pt x="0" y="0"/>
                </a:moveTo>
                <a:lnTo>
                  <a:pt x="2820508" y="0"/>
                </a:lnTo>
                <a:lnTo>
                  <a:pt x="28205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22" name="Google Shape;222;p4"/>
          <p:cNvSpPr/>
          <p:nvPr/>
        </p:nvSpPr>
        <p:spPr>
          <a:xfrm>
            <a:off x="3533425" y="1506787"/>
            <a:ext cx="3739807" cy="1520772"/>
          </a:xfrm>
          <a:custGeom>
            <a:avLst/>
            <a:gdLst/>
            <a:ahLst/>
            <a:cxnLst/>
            <a:rect l="l" t="t" r="r" b="b"/>
            <a:pathLst>
              <a:path w="3739807" h="1520772" extrusionOk="0">
                <a:moveTo>
                  <a:pt x="0" y="0"/>
                </a:moveTo>
                <a:lnTo>
                  <a:pt x="3739806" y="0"/>
                </a:lnTo>
                <a:lnTo>
                  <a:pt x="3739806" y="1520771"/>
                </a:lnTo>
                <a:lnTo>
                  <a:pt x="0" y="15207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23" name="Google Shape;223;p4"/>
          <p:cNvSpPr/>
          <p:nvPr/>
        </p:nvSpPr>
        <p:spPr>
          <a:xfrm>
            <a:off x="10475785" y="1635628"/>
            <a:ext cx="3739807" cy="1520772"/>
          </a:xfrm>
          <a:custGeom>
            <a:avLst/>
            <a:gdLst/>
            <a:ahLst/>
            <a:cxnLst/>
            <a:rect l="l" t="t" r="r" b="b"/>
            <a:pathLst>
              <a:path w="3739807" h="1520772" extrusionOk="0">
                <a:moveTo>
                  <a:pt x="0" y="0"/>
                </a:moveTo>
                <a:lnTo>
                  <a:pt x="3739807" y="0"/>
                </a:lnTo>
                <a:lnTo>
                  <a:pt x="3739807" y="1520772"/>
                </a:lnTo>
                <a:lnTo>
                  <a:pt x="0" y="15207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24" name="Google Shape;224;p4"/>
          <p:cNvSpPr/>
          <p:nvPr/>
        </p:nvSpPr>
        <p:spPr>
          <a:xfrm>
            <a:off x="2695286" y="3566178"/>
            <a:ext cx="1183853" cy="1226903"/>
          </a:xfrm>
          <a:custGeom>
            <a:avLst/>
            <a:gdLst/>
            <a:ahLst/>
            <a:cxnLst/>
            <a:rect l="l" t="t" r="r" b="b"/>
            <a:pathLst>
              <a:path w="1183853" h="1226903" extrusionOk="0">
                <a:moveTo>
                  <a:pt x="0" y="0"/>
                </a:moveTo>
                <a:lnTo>
                  <a:pt x="1183853" y="0"/>
                </a:lnTo>
                <a:lnTo>
                  <a:pt x="1183853" y="1226902"/>
                </a:lnTo>
                <a:lnTo>
                  <a:pt x="0" y="12269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25" name="Google Shape;225;p4"/>
          <p:cNvSpPr/>
          <p:nvPr/>
        </p:nvSpPr>
        <p:spPr>
          <a:xfrm>
            <a:off x="2948799" y="5312650"/>
            <a:ext cx="1052243" cy="1269153"/>
          </a:xfrm>
          <a:custGeom>
            <a:avLst/>
            <a:gdLst/>
            <a:ahLst/>
            <a:cxnLst/>
            <a:rect l="l" t="t" r="r" b="b"/>
            <a:pathLst>
              <a:path w="1052243" h="1269153" extrusionOk="0">
                <a:moveTo>
                  <a:pt x="0" y="0"/>
                </a:moveTo>
                <a:lnTo>
                  <a:pt x="1052243" y="0"/>
                </a:lnTo>
                <a:lnTo>
                  <a:pt x="1052243" y="1269152"/>
                </a:lnTo>
                <a:lnTo>
                  <a:pt x="0" y="12691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26" name="Google Shape;226;p4"/>
          <p:cNvSpPr/>
          <p:nvPr/>
        </p:nvSpPr>
        <p:spPr>
          <a:xfrm>
            <a:off x="3200526" y="6747510"/>
            <a:ext cx="5237408" cy="2129763"/>
          </a:xfrm>
          <a:custGeom>
            <a:avLst/>
            <a:gdLst/>
            <a:ahLst/>
            <a:cxnLst/>
            <a:rect l="l" t="t" r="r" b="b"/>
            <a:pathLst>
              <a:path w="5237408" h="2129763" extrusionOk="0">
                <a:moveTo>
                  <a:pt x="0" y="0"/>
                </a:moveTo>
                <a:lnTo>
                  <a:pt x="5237408" y="0"/>
                </a:lnTo>
                <a:lnTo>
                  <a:pt x="5237408" y="2129764"/>
                </a:lnTo>
                <a:lnTo>
                  <a:pt x="0" y="21297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27" name="Google Shape;227;p4"/>
          <p:cNvSpPr/>
          <p:nvPr/>
        </p:nvSpPr>
        <p:spPr>
          <a:xfrm>
            <a:off x="10200000" y="3176336"/>
            <a:ext cx="1040452" cy="1470604"/>
          </a:xfrm>
          <a:custGeom>
            <a:avLst/>
            <a:gdLst/>
            <a:ahLst/>
            <a:cxnLst/>
            <a:rect l="l" t="t" r="r" b="b"/>
            <a:pathLst>
              <a:path w="1040452" h="1470604" extrusionOk="0">
                <a:moveTo>
                  <a:pt x="0" y="0"/>
                </a:moveTo>
                <a:lnTo>
                  <a:pt x="1040452" y="0"/>
                </a:lnTo>
                <a:lnTo>
                  <a:pt x="1040452" y="1470604"/>
                </a:lnTo>
                <a:lnTo>
                  <a:pt x="0" y="14706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28" name="Google Shape;228;p4"/>
          <p:cNvSpPr/>
          <p:nvPr/>
        </p:nvSpPr>
        <p:spPr>
          <a:xfrm>
            <a:off x="10200000" y="5113959"/>
            <a:ext cx="940140" cy="1305750"/>
          </a:xfrm>
          <a:custGeom>
            <a:avLst/>
            <a:gdLst/>
            <a:ahLst/>
            <a:cxnLst/>
            <a:rect l="l" t="t" r="r" b="b"/>
            <a:pathLst>
              <a:path w="940140" h="1305750" extrusionOk="0">
                <a:moveTo>
                  <a:pt x="0" y="0"/>
                </a:moveTo>
                <a:lnTo>
                  <a:pt x="940140" y="0"/>
                </a:lnTo>
                <a:lnTo>
                  <a:pt x="940140" y="1305750"/>
                </a:lnTo>
                <a:lnTo>
                  <a:pt x="0" y="1305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29" name="Google Shape;229;p4"/>
          <p:cNvSpPr/>
          <p:nvPr/>
        </p:nvSpPr>
        <p:spPr>
          <a:xfrm>
            <a:off x="9828368" y="7200759"/>
            <a:ext cx="1423157" cy="853894"/>
          </a:xfrm>
          <a:custGeom>
            <a:avLst/>
            <a:gdLst/>
            <a:ahLst/>
            <a:cxnLst/>
            <a:rect l="l" t="t" r="r" b="b"/>
            <a:pathLst>
              <a:path w="1423157" h="853894" extrusionOk="0">
                <a:moveTo>
                  <a:pt x="0" y="0"/>
                </a:moveTo>
                <a:lnTo>
                  <a:pt x="1423157" y="0"/>
                </a:lnTo>
                <a:lnTo>
                  <a:pt x="1423157" y="853894"/>
                </a:lnTo>
                <a:lnTo>
                  <a:pt x="0" y="8538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30" name="Google Shape;230;p4"/>
          <p:cNvSpPr txBox="1"/>
          <p:nvPr/>
        </p:nvSpPr>
        <p:spPr>
          <a:xfrm>
            <a:off x="3609976" y="1506786"/>
            <a:ext cx="3663256" cy="150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fr-FR" sz="3500" b="1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Sensibilité sensorielle</a:t>
            </a:r>
            <a:endParaRPr lang="fr-FR" noProof="0" dirty="0"/>
          </a:p>
        </p:txBody>
      </p:sp>
      <p:sp>
        <p:nvSpPr>
          <p:cNvPr id="231" name="Google Shape;231;p4"/>
          <p:cNvSpPr txBox="1"/>
          <p:nvPr/>
        </p:nvSpPr>
        <p:spPr>
          <a:xfrm>
            <a:off x="3973424" y="3434436"/>
            <a:ext cx="4464510" cy="133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fr-FR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Identification proactive</a:t>
            </a:r>
            <a:endParaRPr lang="fr-FR" noProof="0" dirty="0"/>
          </a:p>
          <a:p>
            <a:pPr lvl="0" algn="ctr">
              <a:lnSpc>
                <a:spcPct val="140025"/>
              </a:lnSpc>
            </a:pPr>
            <a:r>
              <a:rPr lang="fr-FR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Demandez précisément quels éléments sensoriels (bruit constant, lumières clignotantes, odeurs fortes) rendent la concentration difficile.</a:t>
            </a:r>
            <a:endParaRPr lang="fr-FR" noProof="0" dirty="0"/>
          </a:p>
        </p:txBody>
      </p:sp>
      <p:sp>
        <p:nvSpPr>
          <p:cNvPr id="232" name="Google Shape;232;p4"/>
          <p:cNvSpPr txBox="1"/>
          <p:nvPr/>
        </p:nvSpPr>
        <p:spPr>
          <a:xfrm>
            <a:off x="4221074" y="5151519"/>
            <a:ext cx="3969210" cy="133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fr-FR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Autorégulation</a:t>
            </a:r>
            <a:endParaRPr lang="fr-FR" noProof="0" dirty="0"/>
          </a:p>
          <a:p>
            <a:pPr lvl="0" algn="ctr">
              <a:lnSpc>
                <a:spcPct val="140025"/>
              </a:lnSpc>
            </a:pPr>
            <a:r>
              <a:rPr lang="fr-FR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Autoriser l'utilisation de casques antibruit ou d'objets sensoriels (anti-stress) si nécessaire pour maintenir le confort.</a:t>
            </a:r>
            <a:endParaRPr lang="fr-FR" noProof="0" dirty="0"/>
          </a:p>
        </p:txBody>
      </p:sp>
      <p:sp>
        <p:nvSpPr>
          <p:cNvPr id="233" name="Google Shape;233;p4"/>
          <p:cNvSpPr txBox="1"/>
          <p:nvPr/>
        </p:nvSpPr>
        <p:spPr>
          <a:xfrm>
            <a:off x="2948799" y="6865594"/>
            <a:ext cx="5489134" cy="1459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Why </a:t>
            </a:r>
            <a:r>
              <a:rPr lang="fr-FR" sz="2000" b="1" i="0" u="none" strike="noStrike" cap="none" noProof="0" dirty="0" err="1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it</a:t>
            </a:r>
            <a:r>
              <a:rPr lang="fr-FR" sz="20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fr-FR" sz="2000" b="1" i="0" u="none" strike="noStrike" cap="none" noProof="0" dirty="0" err="1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matters</a:t>
            </a:r>
            <a:endParaRPr lang="fr-FR" noProof="0" dirty="0"/>
          </a:p>
          <a:p>
            <a:pPr marL="0" marR="0" lvl="0" indent="0" algn="ctr" rtl="0">
              <a:lnSpc>
                <a:spcPct val="1400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Unmanaged</a:t>
            </a:r>
            <a:r>
              <a:rPr lang="fr-FR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fr-FR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sensory</a:t>
            </a:r>
            <a:r>
              <a:rPr lang="fr-FR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 input can </a:t>
            </a:r>
            <a:r>
              <a:rPr lang="fr-FR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significantly</a:t>
            </a:r>
            <a:r>
              <a:rPr lang="fr-FR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 impair focus and communication </a:t>
            </a:r>
            <a:r>
              <a:rPr lang="fr-FR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quality</a:t>
            </a:r>
            <a:r>
              <a:rPr lang="fr-FR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fr-FR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during</a:t>
            </a:r>
            <a:r>
              <a:rPr lang="fr-FR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 the interview - proactive </a:t>
            </a:r>
            <a:r>
              <a:rPr lang="fr-FR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adjustments</a:t>
            </a:r>
            <a:r>
              <a:rPr lang="fr-FR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fr-FR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make</a:t>
            </a:r>
            <a:r>
              <a:rPr lang="fr-FR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fr-FR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responses</a:t>
            </a:r>
            <a:r>
              <a:rPr lang="fr-FR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 more </a:t>
            </a:r>
            <a:r>
              <a:rPr lang="fr-FR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authentic</a:t>
            </a:r>
            <a:r>
              <a:rPr lang="fr-FR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 and </a:t>
            </a:r>
            <a:r>
              <a:rPr lang="fr-FR" sz="1599" b="1" i="0" u="none" strike="noStrike" cap="none" noProof="0" dirty="0" err="1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realiable</a:t>
            </a:r>
            <a:endParaRPr lang="fr-FR" noProof="0" dirty="0"/>
          </a:p>
        </p:txBody>
      </p:sp>
      <p:sp>
        <p:nvSpPr>
          <p:cNvPr id="234" name="Google Shape;234;p4"/>
          <p:cNvSpPr txBox="1"/>
          <p:nvPr/>
        </p:nvSpPr>
        <p:spPr>
          <a:xfrm>
            <a:off x="10669336" y="1616075"/>
            <a:ext cx="3663256" cy="150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fr-FR" sz="3500" b="1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Traitement de l'information</a:t>
            </a:r>
            <a:endParaRPr lang="fr-FR" noProof="0" dirty="0"/>
          </a:p>
        </p:txBody>
      </p:sp>
      <p:sp>
        <p:nvSpPr>
          <p:cNvPr id="235" name="Google Shape;235;p4"/>
          <p:cNvSpPr txBox="1"/>
          <p:nvPr/>
        </p:nvSpPr>
        <p:spPr>
          <a:xfrm>
            <a:off x="11251525" y="3284308"/>
            <a:ext cx="4464510" cy="1637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fr-FR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Temps de réflexion</a:t>
            </a:r>
            <a:endParaRPr lang="fr-FR" noProof="0" dirty="0"/>
          </a:p>
          <a:p>
            <a:pPr lvl="0" algn="ctr">
              <a:lnSpc>
                <a:spcPct val="140025"/>
              </a:lnSpc>
            </a:pPr>
            <a:r>
              <a:rPr lang="fr-FR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Laissez passer au moins 10 secondes de silence après chaque question. Ne reformulez pas immédiatement, car cela pourrait perturber le processus de réflexion du coaché.</a:t>
            </a:r>
            <a:endParaRPr lang="fr-FR" sz="1200" noProof="0" dirty="0"/>
          </a:p>
        </p:txBody>
      </p:sp>
      <p:sp>
        <p:nvSpPr>
          <p:cNvPr id="236" name="Google Shape;236;p4"/>
          <p:cNvSpPr txBox="1"/>
          <p:nvPr/>
        </p:nvSpPr>
        <p:spPr>
          <a:xfrm>
            <a:off x="11499175" y="5192463"/>
            <a:ext cx="4216860" cy="1119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fr-FR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Évitez les questions doubles</a:t>
            </a:r>
            <a:endParaRPr lang="fr-FR" noProof="0" dirty="0"/>
          </a:p>
          <a:p>
            <a:pPr lvl="0" algn="ctr">
              <a:lnSpc>
                <a:spcPct val="140025"/>
              </a:lnSpc>
            </a:pPr>
            <a:r>
              <a:rPr lang="fr-FR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Me posez pas deux questions à la fois. Utilisez un langage direct et concis.</a:t>
            </a:r>
            <a:endParaRPr lang="fr-FR" noProof="0" dirty="0"/>
          </a:p>
        </p:txBody>
      </p:sp>
      <p:sp>
        <p:nvSpPr>
          <p:cNvPr id="237" name="Google Shape;237;p4"/>
          <p:cNvSpPr txBox="1"/>
          <p:nvPr/>
        </p:nvSpPr>
        <p:spPr>
          <a:xfrm>
            <a:off x="11434688" y="6909261"/>
            <a:ext cx="4216859" cy="1637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fr-FR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Observation objective</a:t>
            </a:r>
            <a:endParaRPr lang="fr-FR" noProof="0" dirty="0"/>
          </a:p>
          <a:p>
            <a:pPr lvl="0" algn="ctr">
              <a:lnSpc>
                <a:spcPct val="140025"/>
              </a:lnSpc>
            </a:pPr>
            <a:r>
              <a:rPr lang="fr-FR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N'interprétez pas un manque de contact visuel, des comportements d’autostimulation ou de longues pauses comme un manque d’intérêt ou d’engagement.</a:t>
            </a:r>
            <a:endParaRPr lang="fr-FR" noProof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p5"/>
          <p:cNvGrpSpPr/>
          <p:nvPr/>
        </p:nvGrpSpPr>
        <p:grpSpPr>
          <a:xfrm>
            <a:off x="0" y="-144661"/>
            <a:ext cx="18802350" cy="10769960"/>
            <a:chOff x="0" y="-38100"/>
            <a:chExt cx="4952059" cy="2836533"/>
          </a:xfrm>
        </p:grpSpPr>
        <p:sp>
          <p:nvSpPr>
            <p:cNvPr id="243" name="Google Shape;243;p5"/>
            <p:cNvSpPr/>
            <p:nvPr/>
          </p:nvSpPr>
          <p:spPr>
            <a:xfrm>
              <a:off x="0" y="0"/>
              <a:ext cx="4952059" cy="2798433"/>
            </a:xfrm>
            <a:custGeom>
              <a:avLst/>
              <a:gdLst/>
              <a:ahLst/>
              <a:cxnLst/>
              <a:rect l="l" t="t" r="r" b="b"/>
              <a:pathLst>
                <a:path w="4952059" h="2798433" extrusionOk="0">
                  <a:moveTo>
                    <a:pt x="0" y="0"/>
                  </a:moveTo>
                  <a:lnTo>
                    <a:pt x="4952059" y="0"/>
                  </a:lnTo>
                  <a:lnTo>
                    <a:pt x="4952059" y="2798433"/>
                  </a:lnTo>
                  <a:lnTo>
                    <a:pt x="0" y="2798433"/>
                  </a:lnTo>
                  <a:close/>
                </a:path>
              </a:pathLst>
            </a:custGeom>
            <a:solidFill>
              <a:srgbClr val="0D5937"/>
            </a:solidFill>
            <a:ln>
              <a:noFill/>
            </a:ln>
          </p:spPr>
          <p:txBody>
            <a:bodyPr/>
            <a:lstStyle/>
            <a:p>
              <a:endParaRPr lang="fr-FR" noProof="0" dirty="0"/>
            </a:p>
          </p:txBody>
        </p:sp>
        <p:sp>
          <p:nvSpPr>
            <p:cNvPr id="244" name="Google Shape;244;p5"/>
            <p:cNvSpPr txBox="1"/>
            <p:nvPr/>
          </p:nvSpPr>
          <p:spPr>
            <a:xfrm>
              <a:off x="0" y="-38100"/>
              <a:ext cx="4952059" cy="2836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5" name="Google Shape;245;p5"/>
          <p:cNvGrpSpPr/>
          <p:nvPr/>
        </p:nvGrpSpPr>
        <p:grpSpPr>
          <a:xfrm>
            <a:off x="-18962" y="8457605"/>
            <a:ext cx="2288253" cy="2167694"/>
            <a:chOff x="0" y="-38100"/>
            <a:chExt cx="1332349" cy="850900"/>
          </a:xfrm>
        </p:grpSpPr>
        <p:sp>
          <p:nvSpPr>
            <p:cNvPr id="246" name="Google Shape;246;p5"/>
            <p:cNvSpPr/>
            <p:nvPr/>
          </p:nvSpPr>
          <p:spPr>
            <a:xfrm>
              <a:off x="0" y="0"/>
              <a:ext cx="1332349" cy="812800"/>
            </a:xfrm>
            <a:custGeom>
              <a:avLst/>
              <a:gdLst/>
              <a:ahLst/>
              <a:cxnLst/>
              <a:rect l="l" t="t" r="r" b="b"/>
              <a:pathLst>
                <a:path w="1332349" h="812800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fr-FR" noProof="0" dirty="0"/>
            </a:p>
          </p:txBody>
        </p:sp>
        <p:sp>
          <p:nvSpPr>
            <p:cNvPr id="247" name="Google Shape;247;p5"/>
            <p:cNvSpPr txBox="1"/>
            <p:nvPr/>
          </p:nvSpPr>
          <p:spPr>
            <a:xfrm>
              <a:off x="0" y="-38100"/>
              <a:ext cx="1332349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8" name="Google Shape;248;p5"/>
          <p:cNvGrpSpPr/>
          <p:nvPr/>
        </p:nvGrpSpPr>
        <p:grpSpPr>
          <a:xfrm>
            <a:off x="2262959" y="8391045"/>
            <a:ext cx="16539391" cy="2234254"/>
            <a:chOff x="0" y="-38100"/>
            <a:chExt cx="4285959" cy="520259"/>
          </a:xfrm>
        </p:grpSpPr>
        <p:sp>
          <p:nvSpPr>
            <p:cNvPr id="249" name="Google Shape;249;p5"/>
            <p:cNvSpPr/>
            <p:nvPr/>
          </p:nvSpPr>
          <p:spPr>
            <a:xfrm>
              <a:off x="0" y="0"/>
              <a:ext cx="4285959" cy="482159"/>
            </a:xfrm>
            <a:custGeom>
              <a:avLst/>
              <a:gdLst/>
              <a:ahLst/>
              <a:cxnLst/>
              <a:rect l="l" t="t" r="r" b="b"/>
              <a:pathLst>
                <a:path w="4285959" h="482159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482159"/>
                  </a:lnTo>
                  <a:lnTo>
                    <a:pt x="0" y="482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fr-FR" noProof="0" dirty="0"/>
            </a:p>
          </p:txBody>
        </p:sp>
        <p:sp>
          <p:nvSpPr>
            <p:cNvPr id="250" name="Google Shape;250;p5"/>
            <p:cNvSpPr txBox="1"/>
            <p:nvPr/>
          </p:nvSpPr>
          <p:spPr>
            <a:xfrm>
              <a:off x="0" y="-38100"/>
              <a:ext cx="4285959" cy="5202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1" name="Google Shape;251;p5"/>
          <p:cNvGrpSpPr/>
          <p:nvPr/>
        </p:nvGrpSpPr>
        <p:grpSpPr>
          <a:xfrm>
            <a:off x="-1" y="-144661"/>
            <a:ext cx="18802350" cy="2738536"/>
            <a:chOff x="0" y="-38100"/>
            <a:chExt cx="4285959" cy="721260"/>
          </a:xfrm>
        </p:grpSpPr>
        <p:sp>
          <p:nvSpPr>
            <p:cNvPr id="252" name="Google Shape;252;p5"/>
            <p:cNvSpPr/>
            <p:nvPr/>
          </p:nvSpPr>
          <p:spPr>
            <a:xfrm>
              <a:off x="0" y="0"/>
              <a:ext cx="4285959" cy="683160"/>
            </a:xfrm>
            <a:custGeom>
              <a:avLst/>
              <a:gdLst/>
              <a:ahLst/>
              <a:cxnLst/>
              <a:rect l="l" t="t" r="r" b="b"/>
              <a:pathLst>
                <a:path w="4285959" h="683160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683160"/>
                  </a:lnTo>
                  <a:lnTo>
                    <a:pt x="0" y="6831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fr-FR" noProof="0" dirty="0"/>
            </a:p>
          </p:txBody>
        </p:sp>
        <p:sp>
          <p:nvSpPr>
            <p:cNvPr id="253" name="Google Shape;253;p5"/>
            <p:cNvSpPr txBox="1"/>
            <p:nvPr/>
          </p:nvSpPr>
          <p:spPr>
            <a:xfrm>
              <a:off x="0" y="-38100"/>
              <a:ext cx="4285959" cy="72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4" name="Google Shape;254;p5"/>
          <p:cNvSpPr/>
          <p:nvPr/>
        </p:nvSpPr>
        <p:spPr>
          <a:xfrm>
            <a:off x="2117103" y="8554666"/>
            <a:ext cx="2393023" cy="1691070"/>
          </a:xfrm>
          <a:custGeom>
            <a:avLst/>
            <a:gdLst/>
            <a:ahLst/>
            <a:cxnLst/>
            <a:rect l="l" t="t" r="r" b="b"/>
            <a:pathLst>
              <a:path w="2393023" h="1691070" extrusionOk="0">
                <a:moveTo>
                  <a:pt x="0" y="0"/>
                </a:moveTo>
                <a:lnTo>
                  <a:pt x="2393024" y="0"/>
                </a:lnTo>
                <a:lnTo>
                  <a:pt x="2393024" y="1691070"/>
                </a:lnTo>
                <a:lnTo>
                  <a:pt x="0" y="16910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55" name="Google Shape;255;p5"/>
          <p:cNvSpPr/>
          <p:nvPr/>
        </p:nvSpPr>
        <p:spPr>
          <a:xfrm>
            <a:off x="4507239" y="8877274"/>
            <a:ext cx="2288253" cy="1132723"/>
          </a:xfrm>
          <a:custGeom>
            <a:avLst/>
            <a:gdLst/>
            <a:ahLst/>
            <a:cxnLst/>
            <a:rect l="l" t="t" r="r" b="b"/>
            <a:pathLst>
              <a:path w="2288253" h="1132723" extrusionOk="0">
                <a:moveTo>
                  <a:pt x="0" y="0"/>
                </a:moveTo>
                <a:lnTo>
                  <a:pt x="2288254" y="0"/>
                </a:lnTo>
                <a:lnTo>
                  <a:pt x="2288254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56" name="Google Shape;256;p5"/>
          <p:cNvSpPr/>
          <p:nvPr/>
        </p:nvSpPr>
        <p:spPr>
          <a:xfrm>
            <a:off x="7138176" y="8877274"/>
            <a:ext cx="3190770" cy="1132723"/>
          </a:xfrm>
          <a:custGeom>
            <a:avLst/>
            <a:gdLst/>
            <a:ahLst/>
            <a:cxnLst/>
            <a:rect l="l" t="t" r="r" b="b"/>
            <a:pathLst>
              <a:path w="3190770" h="1132723" extrusionOk="0">
                <a:moveTo>
                  <a:pt x="0" y="0"/>
                </a:moveTo>
                <a:lnTo>
                  <a:pt x="3190770" y="0"/>
                </a:lnTo>
                <a:lnTo>
                  <a:pt x="3190770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57" name="Google Shape;257;p5"/>
          <p:cNvSpPr/>
          <p:nvPr/>
        </p:nvSpPr>
        <p:spPr>
          <a:xfrm>
            <a:off x="10669336" y="8790404"/>
            <a:ext cx="2814444" cy="1219593"/>
          </a:xfrm>
          <a:custGeom>
            <a:avLst/>
            <a:gdLst/>
            <a:ahLst/>
            <a:cxnLst/>
            <a:rect l="l" t="t" r="r" b="b"/>
            <a:pathLst>
              <a:path w="2814444" h="1219593" extrusionOk="0">
                <a:moveTo>
                  <a:pt x="0" y="0"/>
                </a:moveTo>
                <a:lnTo>
                  <a:pt x="2814444" y="0"/>
                </a:lnTo>
                <a:lnTo>
                  <a:pt x="2814444" y="1219593"/>
                </a:lnTo>
                <a:lnTo>
                  <a:pt x="0" y="1219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58" name="Google Shape;258;p5"/>
          <p:cNvSpPr/>
          <p:nvPr/>
        </p:nvSpPr>
        <p:spPr>
          <a:xfrm>
            <a:off x="13483780" y="9009047"/>
            <a:ext cx="2703830" cy="879974"/>
          </a:xfrm>
          <a:custGeom>
            <a:avLst/>
            <a:gdLst/>
            <a:ahLst/>
            <a:cxnLst/>
            <a:rect l="l" t="t" r="r" b="b"/>
            <a:pathLst>
              <a:path w="2703830" h="879974" extrusionOk="0">
                <a:moveTo>
                  <a:pt x="0" y="0"/>
                </a:moveTo>
                <a:lnTo>
                  <a:pt x="2703830" y="0"/>
                </a:lnTo>
                <a:lnTo>
                  <a:pt x="2703830" y="879974"/>
                </a:lnTo>
                <a:lnTo>
                  <a:pt x="0" y="87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59" name="Google Shape;259;p5"/>
          <p:cNvSpPr/>
          <p:nvPr/>
        </p:nvSpPr>
        <p:spPr>
          <a:xfrm>
            <a:off x="0" y="12524"/>
            <a:ext cx="2481182" cy="1236677"/>
          </a:xfrm>
          <a:custGeom>
            <a:avLst/>
            <a:gdLst/>
            <a:ahLst/>
            <a:cxnLst/>
            <a:rect l="l" t="t" r="r" b="b"/>
            <a:pathLst>
              <a:path w="2481182" h="1236677" extrusionOk="0">
                <a:moveTo>
                  <a:pt x="0" y="0"/>
                </a:moveTo>
                <a:lnTo>
                  <a:pt x="2481182" y="0"/>
                </a:lnTo>
                <a:lnTo>
                  <a:pt x="2481182" y="1236678"/>
                </a:lnTo>
                <a:lnTo>
                  <a:pt x="0" y="1236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60" name="Google Shape;260;p5"/>
          <p:cNvSpPr/>
          <p:nvPr/>
        </p:nvSpPr>
        <p:spPr>
          <a:xfrm>
            <a:off x="2704382" y="233026"/>
            <a:ext cx="3605714" cy="795674"/>
          </a:xfrm>
          <a:custGeom>
            <a:avLst/>
            <a:gdLst/>
            <a:ahLst/>
            <a:cxnLst/>
            <a:rect l="l" t="t" r="r" b="b"/>
            <a:pathLst>
              <a:path w="3605714" h="795674" extrusionOk="0">
                <a:moveTo>
                  <a:pt x="0" y="0"/>
                </a:moveTo>
                <a:lnTo>
                  <a:pt x="3605714" y="0"/>
                </a:lnTo>
                <a:lnTo>
                  <a:pt x="3605714" y="795674"/>
                </a:lnTo>
                <a:lnTo>
                  <a:pt x="0" y="795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grpSp>
        <p:nvGrpSpPr>
          <p:cNvPr id="261" name="Google Shape;261;p5"/>
          <p:cNvGrpSpPr/>
          <p:nvPr/>
        </p:nvGrpSpPr>
        <p:grpSpPr>
          <a:xfrm>
            <a:off x="2262959" y="2083432"/>
            <a:ext cx="13750203" cy="6706973"/>
            <a:chOff x="0" y="-38100"/>
            <a:chExt cx="3621453" cy="1766445"/>
          </a:xfrm>
        </p:grpSpPr>
        <p:sp>
          <p:nvSpPr>
            <p:cNvPr id="262" name="Google Shape;262;p5"/>
            <p:cNvSpPr/>
            <p:nvPr/>
          </p:nvSpPr>
          <p:spPr>
            <a:xfrm>
              <a:off x="0" y="0"/>
              <a:ext cx="3621453" cy="1728345"/>
            </a:xfrm>
            <a:custGeom>
              <a:avLst/>
              <a:gdLst/>
              <a:ahLst/>
              <a:cxnLst/>
              <a:rect l="l" t="t" r="r" b="b"/>
              <a:pathLst>
                <a:path w="3621453" h="1728345" extrusionOk="0">
                  <a:moveTo>
                    <a:pt x="0" y="0"/>
                  </a:moveTo>
                  <a:lnTo>
                    <a:pt x="3621453" y="0"/>
                  </a:lnTo>
                  <a:lnTo>
                    <a:pt x="3621453" y="1728345"/>
                  </a:lnTo>
                  <a:lnTo>
                    <a:pt x="0" y="17283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fr-FR" noProof="0" dirty="0"/>
            </a:p>
          </p:txBody>
        </p:sp>
        <p:sp>
          <p:nvSpPr>
            <p:cNvPr id="263" name="Google Shape;263;p5"/>
            <p:cNvSpPr txBox="1"/>
            <p:nvPr/>
          </p:nvSpPr>
          <p:spPr>
            <a:xfrm>
              <a:off x="0" y="-38100"/>
              <a:ext cx="3621453" cy="17664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fr-FR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4" name="Google Shape;264;p5"/>
          <p:cNvSpPr/>
          <p:nvPr/>
        </p:nvSpPr>
        <p:spPr>
          <a:xfrm>
            <a:off x="15350126" y="170693"/>
            <a:ext cx="2820508" cy="4114800"/>
          </a:xfrm>
          <a:custGeom>
            <a:avLst/>
            <a:gdLst/>
            <a:ahLst/>
            <a:cxnLst/>
            <a:rect l="l" t="t" r="r" b="b"/>
            <a:pathLst>
              <a:path w="2820508" h="4114800" extrusionOk="0">
                <a:moveTo>
                  <a:pt x="0" y="0"/>
                </a:moveTo>
                <a:lnTo>
                  <a:pt x="2820508" y="0"/>
                </a:lnTo>
                <a:lnTo>
                  <a:pt x="28205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65" name="Google Shape;265;p5"/>
          <p:cNvSpPr/>
          <p:nvPr/>
        </p:nvSpPr>
        <p:spPr>
          <a:xfrm>
            <a:off x="6517125" y="1021012"/>
            <a:ext cx="5192611" cy="2111547"/>
          </a:xfrm>
          <a:custGeom>
            <a:avLst/>
            <a:gdLst/>
            <a:ahLst/>
            <a:cxnLst/>
            <a:rect l="l" t="t" r="r" b="b"/>
            <a:pathLst>
              <a:path w="5192611" h="2111547" extrusionOk="0">
                <a:moveTo>
                  <a:pt x="0" y="0"/>
                </a:moveTo>
                <a:lnTo>
                  <a:pt x="5192611" y="0"/>
                </a:lnTo>
                <a:lnTo>
                  <a:pt x="5192611" y="2111547"/>
                </a:lnTo>
                <a:lnTo>
                  <a:pt x="0" y="21115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66" name="Google Shape;266;p5"/>
          <p:cNvSpPr/>
          <p:nvPr/>
        </p:nvSpPr>
        <p:spPr>
          <a:xfrm>
            <a:off x="10580673" y="5582389"/>
            <a:ext cx="5237408" cy="2129763"/>
          </a:xfrm>
          <a:custGeom>
            <a:avLst/>
            <a:gdLst/>
            <a:ahLst/>
            <a:cxnLst/>
            <a:rect l="l" t="t" r="r" b="b"/>
            <a:pathLst>
              <a:path w="5237408" h="2129763" extrusionOk="0">
                <a:moveTo>
                  <a:pt x="0" y="0"/>
                </a:moveTo>
                <a:lnTo>
                  <a:pt x="5237408" y="0"/>
                </a:lnTo>
                <a:lnTo>
                  <a:pt x="5237408" y="2129763"/>
                </a:lnTo>
                <a:lnTo>
                  <a:pt x="0" y="21297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67" name="Google Shape;267;p5"/>
          <p:cNvSpPr/>
          <p:nvPr/>
        </p:nvSpPr>
        <p:spPr>
          <a:xfrm>
            <a:off x="6525296" y="3618334"/>
            <a:ext cx="5237408" cy="2129763"/>
          </a:xfrm>
          <a:custGeom>
            <a:avLst/>
            <a:gdLst/>
            <a:ahLst/>
            <a:cxnLst/>
            <a:rect l="l" t="t" r="r" b="b"/>
            <a:pathLst>
              <a:path w="5237408" h="2129763" extrusionOk="0">
                <a:moveTo>
                  <a:pt x="0" y="0"/>
                </a:moveTo>
                <a:lnTo>
                  <a:pt x="5237408" y="0"/>
                </a:lnTo>
                <a:lnTo>
                  <a:pt x="5237408" y="2129763"/>
                </a:lnTo>
                <a:lnTo>
                  <a:pt x="0" y="21297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68" name="Google Shape;268;p5"/>
          <p:cNvSpPr/>
          <p:nvPr/>
        </p:nvSpPr>
        <p:spPr>
          <a:xfrm>
            <a:off x="2607045" y="5795722"/>
            <a:ext cx="5237408" cy="2129763"/>
          </a:xfrm>
          <a:custGeom>
            <a:avLst/>
            <a:gdLst/>
            <a:ahLst/>
            <a:cxnLst/>
            <a:rect l="l" t="t" r="r" b="b"/>
            <a:pathLst>
              <a:path w="5237408" h="2129763" extrusionOk="0">
                <a:moveTo>
                  <a:pt x="0" y="0"/>
                </a:moveTo>
                <a:lnTo>
                  <a:pt x="5237408" y="0"/>
                </a:lnTo>
                <a:lnTo>
                  <a:pt x="5237408" y="2129763"/>
                </a:lnTo>
                <a:lnTo>
                  <a:pt x="0" y="21297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69" name="Google Shape;269;p5"/>
          <p:cNvSpPr/>
          <p:nvPr/>
        </p:nvSpPr>
        <p:spPr>
          <a:xfrm>
            <a:off x="3928527" y="3873481"/>
            <a:ext cx="1722839" cy="1619469"/>
          </a:xfrm>
          <a:custGeom>
            <a:avLst/>
            <a:gdLst/>
            <a:ahLst/>
            <a:cxnLst/>
            <a:rect l="l" t="t" r="r" b="b"/>
            <a:pathLst>
              <a:path w="1722839" h="1619469" extrusionOk="0">
                <a:moveTo>
                  <a:pt x="0" y="0"/>
                </a:moveTo>
                <a:lnTo>
                  <a:pt x="1722839" y="0"/>
                </a:lnTo>
                <a:lnTo>
                  <a:pt x="1722839" y="1619469"/>
                </a:lnTo>
                <a:lnTo>
                  <a:pt x="0" y="16194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70" name="Google Shape;270;p5"/>
          <p:cNvSpPr/>
          <p:nvPr/>
        </p:nvSpPr>
        <p:spPr>
          <a:xfrm>
            <a:off x="8408134" y="5994951"/>
            <a:ext cx="1608858" cy="1304637"/>
          </a:xfrm>
          <a:custGeom>
            <a:avLst/>
            <a:gdLst/>
            <a:ahLst/>
            <a:cxnLst/>
            <a:rect l="l" t="t" r="r" b="b"/>
            <a:pathLst>
              <a:path w="1608858" h="1304637" extrusionOk="0">
                <a:moveTo>
                  <a:pt x="0" y="0"/>
                </a:moveTo>
                <a:lnTo>
                  <a:pt x="1608858" y="0"/>
                </a:lnTo>
                <a:lnTo>
                  <a:pt x="1608858" y="1304638"/>
                </a:lnTo>
                <a:lnTo>
                  <a:pt x="0" y="13046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71" name="Google Shape;271;p5"/>
          <p:cNvSpPr/>
          <p:nvPr/>
        </p:nvSpPr>
        <p:spPr>
          <a:xfrm>
            <a:off x="14110166" y="4683215"/>
            <a:ext cx="594862" cy="611160"/>
          </a:xfrm>
          <a:custGeom>
            <a:avLst/>
            <a:gdLst/>
            <a:ahLst/>
            <a:cxnLst/>
            <a:rect l="l" t="t" r="r" b="b"/>
            <a:pathLst>
              <a:path w="594862" h="611160" extrusionOk="0">
                <a:moveTo>
                  <a:pt x="0" y="0"/>
                </a:moveTo>
                <a:lnTo>
                  <a:pt x="594863" y="0"/>
                </a:lnTo>
                <a:lnTo>
                  <a:pt x="594863" y="611160"/>
                </a:lnTo>
                <a:lnTo>
                  <a:pt x="0" y="611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72" name="Google Shape;272;p5"/>
          <p:cNvSpPr txBox="1"/>
          <p:nvPr/>
        </p:nvSpPr>
        <p:spPr>
          <a:xfrm>
            <a:off x="6191248" y="1341935"/>
            <a:ext cx="5926254" cy="150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fr-FR" sz="3500" b="1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Communication et supports visuels</a:t>
            </a:r>
            <a:endParaRPr lang="fr-FR" noProof="0" dirty="0"/>
          </a:p>
        </p:txBody>
      </p:sp>
      <p:sp>
        <p:nvSpPr>
          <p:cNvPr id="273" name="Google Shape;273;p5"/>
          <p:cNvSpPr txBox="1"/>
          <p:nvPr/>
        </p:nvSpPr>
        <p:spPr>
          <a:xfrm>
            <a:off x="11070535" y="5920263"/>
            <a:ext cx="4417060" cy="1507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18"/>
              </a:lnSpc>
            </a:pPr>
            <a:r>
              <a:rPr lang="fr-FR" sz="2199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Principes de lecture simplifiée</a:t>
            </a:r>
            <a:endParaRPr lang="fr-FR" noProof="0" dirty="0"/>
          </a:p>
          <a:p>
            <a:pPr lvl="0" algn="ctr">
              <a:lnSpc>
                <a:spcPct val="140022"/>
              </a:lnSpc>
            </a:pPr>
            <a:r>
              <a:rPr lang="fr-FR" sz="1600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Veillez à utiliser des caractères de grande taille, des puces et des titres clairs dans tous les documents écrits.</a:t>
            </a:r>
            <a:endParaRPr lang="fr-FR" sz="1799" b="1" dirty="0">
              <a:solidFill>
                <a:srgbClr val="1A191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4" name="Google Shape;274;p5"/>
          <p:cNvSpPr txBox="1"/>
          <p:nvPr/>
        </p:nvSpPr>
        <p:spPr>
          <a:xfrm>
            <a:off x="6795493" y="3701636"/>
            <a:ext cx="4727134" cy="1852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18"/>
              </a:lnSpc>
            </a:pPr>
            <a:r>
              <a:rPr lang="fr-FR" sz="2199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Support visuel</a:t>
            </a:r>
            <a:endParaRPr lang="fr-FR" noProof="0" dirty="0"/>
          </a:p>
          <a:p>
            <a:pPr lvl="0" algn="ctr">
              <a:lnSpc>
                <a:spcPct val="140022"/>
              </a:lnSpc>
            </a:pPr>
            <a:r>
              <a:rPr lang="fr-FR" sz="1600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Utilisez des résumés écrits, des diagrammes ou des pictogrammes pour ancrer des concepts abstraits comme la « motivation » ou les « objectifs futurs ».</a:t>
            </a:r>
            <a:endParaRPr lang="fr-FR" sz="1200" noProof="0" dirty="0"/>
          </a:p>
        </p:txBody>
      </p:sp>
      <p:sp>
        <p:nvSpPr>
          <p:cNvPr id="275" name="Google Shape;275;p5"/>
          <p:cNvSpPr txBox="1"/>
          <p:nvPr/>
        </p:nvSpPr>
        <p:spPr>
          <a:xfrm>
            <a:off x="2897252" y="6025741"/>
            <a:ext cx="4656994" cy="1636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18"/>
              </a:lnSpc>
            </a:pPr>
            <a:r>
              <a:rPr lang="fr-FR" sz="2199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Langage concret</a:t>
            </a:r>
            <a:endParaRPr lang="fr-FR" noProof="0" dirty="0"/>
          </a:p>
          <a:p>
            <a:pPr lvl="0" algn="ctr">
              <a:lnSpc>
                <a:spcPct val="140022"/>
              </a:lnSpc>
            </a:pPr>
            <a:r>
              <a:rPr lang="fr-FR" sz="17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Évitez les métaphores, les expressions idiomatiques et le sarcasme. Soyez direct et littéral.</a:t>
            </a:r>
            <a:endParaRPr lang="fr-FR" noProof="0" dirty="0"/>
          </a:p>
        </p:txBody>
      </p:sp>
      <p:sp>
        <p:nvSpPr>
          <p:cNvPr id="276" name="Google Shape;276;p5"/>
          <p:cNvSpPr/>
          <p:nvPr/>
        </p:nvSpPr>
        <p:spPr>
          <a:xfrm>
            <a:off x="12604514" y="3789004"/>
            <a:ext cx="594862" cy="611160"/>
          </a:xfrm>
          <a:custGeom>
            <a:avLst/>
            <a:gdLst/>
            <a:ahLst/>
            <a:cxnLst/>
            <a:rect l="l" t="t" r="r" b="b"/>
            <a:pathLst>
              <a:path w="594862" h="611160" extrusionOk="0">
                <a:moveTo>
                  <a:pt x="0" y="0"/>
                </a:moveTo>
                <a:lnTo>
                  <a:pt x="594863" y="0"/>
                </a:lnTo>
                <a:lnTo>
                  <a:pt x="594863" y="611160"/>
                </a:lnTo>
                <a:lnTo>
                  <a:pt x="0" y="611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77" name="Google Shape;277;p5"/>
          <p:cNvSpPr/>
          <p:nvPr/>
        </p:nvSpPr>
        <p:spPr>
          <a:xfrm>
            <a:off x="12639004" y="4578771"/>
            <a:ext cx="594862" cy="611160"/>
          </a:xfrm>
          <a:custGeom>
            <a:avLst/>
            <a:gdLst/>
            <a:ahLst/>
            <a:cxnLst/>
            <a:rect l="l" t="t" r="r" b="b"/>
            <a:pathLst>
              <a:path w="594862" h="611160" extrusionOk="0">
                <a:moveTo>
                  <a:pt x="0" y="0"/>
                </a:moveTo>
                <a:lnTo>
                  <a:pt x="594862" y="0"/>
                </a:lnTo>
                <a:lnTo>
                  <a:pt x="594862" y="611160"/>
                </a:lnTo>
                <a:lnTo>
                  <a:pt x="0" y="611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  <p:sp>
        <p:nvSpPr>
          <p:cNvPr id="278" name="Google Shape;278;p5"/>
          <p:cNvSpPr/>
          <p:nvPr/>
        </p:nvSpPr>
        <p:spPr>
          <a:xfrm>
            <a:off x="14075677" y="3789004"/>
            <a:ext cx="594862" cy="611160"/>
          </a:xfrm>
          <a:custGeom>
            <a:avLst/>
            <a:gdLst/>
            <a:ahLst/>
            <a:cxnLst/>
            <a:rect l="l" t="t" r="r" b="b"/>
            <a:pathLst>
              <a:path w="594862" h="611160" extrusionOk="0">
                <a:moveTo>
                  <a:pt x="0" y="0"/>
                </a:moveTo>
                <a:lnTo>
                  <a:pt x="594862" y="0"/>
                </a:lnTo>
                <a:lnTo>
                  <a:pt x="594862" y="611160"/>
                </a:lnTo>
                <a:lnTo>
                  <a:pt x="0" y="611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fr-FR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483</Words>
  <Application>Microsoft Office PowerPoint</Application>
  <PresentationFormat>Personalizzato</PresentationFormat>
  <Paragraphs>44</Paragraphs>
  <Slides>5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Calibri</vt:lpstr>
      <vt:lpstr>Open Sans</vt:lpstr>
      <vt:lpstr>Arial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Athos Pasquali</dc:creator>
  <cp:lastModifiedBy>Athos Pasquali</cp:lastModifiedBy>
  <cp:revision>1</cp:revision>
  <dcterms:created xsi:type="dcterms:W3CDTF">2006-08-16T00:00:00Z</dcterms:created>
  <dcterms:modified xsi:type="dcterms:W3CDTF">2026-09-16T09:51:15Z</dcterms:modified>
</cp:coreProperties>
</file>